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76" r:id="rId2"/>
    <p:sldId id="336" r:id="rId3"/>
    <p:sldId id="337" r:id="rId4"/>
    <p:sldId id="331" r:id="rId5"/>
    <p:sldId id="332" r:id="rId6"/>
    <p:sldId id="333" r:id="rId7"/>
    <p:sldId id="334" r:id="rId8"/>
    <p:sldId id="338" r:id="rId9"/>
    <p:sldId id="335" r:id="rId10"/>
    <p:sldId id="328" r:id="rId11"/>
    <p:sldId id="329" r:id="rId12"/>
    <p:sldId id="330" r:id="rId13"/>
    <p:sldId id="318" r:id="rId14"/>
    <p:sldId id="327"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6" autoAdjust="0"/>
    <p:restoredTop sz="86420" autoAdjust="0"/>
  </p:normalViewPr>
  <p:slideViewPr>
    <p:cSldViewPr>
      <p:cViewPr varScale="1">
        <p:scale>
          <a:sx n="86" d="100"/>
          <a:sy n="86" d="100"/>
        </p:scale>
        <p:origin x="643" y="53"/>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21-03-2022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3-21T13:34:29.462"/>
    </inkml:context>
    <inkml:brush xml:id="br0">
      <inkml:brushProperty name="width" value="0.05" units="cm"/>
      <inkml:brushProperty name="height" value="0.05" units="cm"/>
      <inkml:brushProperty name="fitToCurve" value="1"/>
    </inkml:brush>
  </inkml:definitions>
  <inkml:trace contextRef="#ctx0" brushRef="#br0">962 789 0,'0'-24'0,"0"-1"15,-25 25 1,25 25 0,0-1-1,25 26-15,-25-26 0,0 26 16,24-1-16,-24 0 16,0 25-16,0-24 0,25-1 15</inkml:trace>
  <inkml:trace contextRef="#ctx0" brushRef="#br0" timeOffset="408">962 888 0,'-25'-74'0,"25"25"0,-25-25 15,25 25-15,0-1 16,0 1-16,25 0 0,0 24 15,-1 0-15,26 1 16,-1 24-16,0 0 0,1 0 16,-1 24-16,0 1 0,1 0 15,-26 24-15,1-24 16,0 24-16,-25 0 0,-25 0 16,25 1-16,-49-1 15,-1 0-15,1-24 0,0 24 16,-1-24-16,1 0 15,0-1-15,-1-24 0,26 0 16,-1 0-16,50 0 16,-1 0-1,1 0-15,24 0 0,1 0 16,-1 25-16,0-25 0,1 25 16,-1-1-16,0 1 15,-24 0-15,24-1 0,-24 1 16,0 0-16,-25-1 15,24-24-15</inkml:trace>
  <inkml:trace contextRef="#ctx0" brushRef="#br0" timeOffset="782">1800 937 0,'0'-24'0,"-24"-1"16,-1 25-16,25-25 16,-25 25-16,1 0 0,-1 0 15,25 25 1,-25 0-16,25-1 16,0 26-16,0-26 0,25 26 15,-25-26-15,25 1 16,-1 0-16,1-1 0,-25 1 15,25-25-15,-1 0 0,1 0 16,0-25-16,-1 25 16,-24-24-16,0-1 0,0-24 15,0 24-15,-24 0 16,-1 1-16,0-26 0,1 50 16,-1-24-16,0 24 15,1 0-15,24 24 16,0 1-1</inkml:trace>
  <inkml:trace contextRef="#ctx0" brushRef="#br0" timeOffset="1249">2121 592 0,'0'-24'0,"-25"-1"16,0 0-16,25 1 0,-24-1 16,24 0-16,0 50 15,24 0 1,-24-1-16,25 1 0,-25 24 16,25 1-16,-25-1 15,24 0-15,-24 0 0,25 1 16,-25-1-16,25 0 0,-25-24 15,0 24-15,0-24 16,0 0-16,0-50 31,0 0-31,0 1 16,0-26-16,0 26 0,0-1 16,24-24-16,-24 24 15,25 0-15,0 25 0,24 0 16,-24 0-16,24 0 15,-24 25-15,24 0 0,-24-1 16,24 1-16,-24 0 0,-1-1 16,-24 1-16,0 0 15,-24-1-15,-1 1 0,-24-25 16,24 25-16,-24-25 16,-1 0-16,1 0 0,0-25 15</inkml:trace>
  <inkml:trace contextRef="#ctx0" brushRef="#br0" timeOffset="-2753">3798 1209 0,'0'-25'31,"-25"25"0,0 0-15,1 0 0,-1 25-16,0-1 15,1-24-15,-1 25 16,0-25-16,1 25 15,-1-1-15,0 1 0,-24 24 16,24-24-16,1 24 0,-26 1 16,26-1-16,-1 0 15,25 1-15,-25 24 0,1-25 16,24 0-16,0 1 16,0 24-16,24-25 0,1-25 15,24 26-15,-24-26 16,24 1-16,1 0 0,-1-1 15,0-24-15,25 0 0,-24 0 16,24-24-16,0 24 16,-25-25-16,0 0 0,25 1 15,-49-26-15,24 26 0,1-25 16,-26 24-16,1-24 16,-25 24-16,25-24 0,-25-1 15,24 1-15,-24 0 16,0-1-16,25-24 0,-25 25 15,0 0-15,0-1 0,-25 26 16,1-26-16,-1 26 16,0-1-16,1 0 0,-26 25 15,1 0-15,0 0 16,-1 0-16,1 0 0,0 0 16,24 0-16,-24 25 0</inkml:trace>
  <inkml:trace contextRef="#ctx0" brushRef="#br0" timeOffset="-2000">3526 2047 0,'0'-25'15,"-24"50"17,-1 0-17,25-1-15,-25 1 0,25 0 16,-24 24-16,-1-24 0,0 24 16,25 0-16,-24 1 15,-1-1-15,0 0 0,25 1 16,-24-26-16,24 26 15,-25-26-15,25 26 0,0-26 16,-25 1-16,25 0 0,0-1 16,25-24 15,0 0-15,-1 0-16,26 0 0,-1 0 15,0 0-15,1 0 0,-1 0 16,0 0-16,25 0 15,0 0-15,-24 25 0,24-25 16,0 0-16,-25 0 16,25 0-16,-25 0 0,1 0 15,-26-25-15,26 25 0,-26-24 16,1-1 0,-25 0-16,0 1 0,0-1 15,0 0-15,0 1 16,-25-1-16,25-24 0,-24 24 15,24 0-15,-25-24 0,0 24 16,1 1-16,24-26 16,-25 26-16,0-1 0,1 0 15,-1 1-15,0-1 16,1 25-16,-1 0 16,0 0-16,1 0 0</inkml:trace>
  <inkml:trace contextRef="#ctx0" brushRef="#br0" timeOffset="-1472">3576 1899 0,'24'0'62,"-24"25"-62,25 0 16,-25-1-1,25 1-15,-1-25 16,-24 24-16,25 1 16,24-25-16,-24 0 0,24 0 15,-24 0-15,24 0 0,1 0 16,-26-25-16,1 1 0,24-1 16,-49 1-16,25-1 15,-25 0-15,0 1 0,0-1 16,-25 25-1</inkml:trace>
  <inkml:trace contextRef="#ctx0" brushRef="#br0" timeOffset="-1060">3674 1579 0,'0'-25'16,"25"25"15,0 0-16,-25 25-15,24-25 0,-24 24 16,0 1 0,0 0-16,-24-1 15,-1 1 1,0-25 0,1-25-1,24 1 1,0-1-16,0 0 15,0 1-15,24 24 16,-24-25-16,25 25 16</inkml:trace>
  <inkml:trace contextRef="#ctx0" brushRef="#br0" timeOffset="-704">4020 1529 0,'24'0'0,"1"25"15,0-25-15,-25 25 0,24-1 16,-24 1 0,0 0-16,-24-1 15,-1-24-15,0 0 16,1 0 0,-1 0-16,0-24 0,25-1 15,0 0-15,0 1 16,25-1-1,0 25-15,-1-25 0,1 25 16</inkml:trace>
  <inkml:trace contextRef="#ctx0" brushRef="#br0" timeOffset="3301">99 1924 0,'0'-25'31,"0"50"-15,0 0 0,0-1-1,0 25-15,-25-24 16,25 0-16,0 24 0,-25-24 16,25 24-16,0-24 15,0-1-15,0 1 0,0 0 16,-24-1-16,24 1 0,0-50 31</inkml:trace>
  <inkml:trace contextRef="#ctx0" brushRef="#br0" timeOffset="3493">49 2047 0,'25'-49'0,"-25"24"16,25 1-16,-1-1 15,-24 0-15,25 25 0,0-24 16,-1 24-1,-24 24-15,25 1 0,-25 0 16,25-1-16,-1 1 0,1 24 16,-25-24-16,25-1 15,-1 26-15,1-26 0,0 26 16,-25-26-16,24 26 16,1-26-16,-25 1 0</inkml:trace>
  <inkml:trace contextRef="#ctx0" brushRef="#br0" timeOffset="3686">148 2244 0,'0'-24'0,"0"-1"15,0 0 1,25 25-1,-1 0-15,1 0 0,24-24 16,-24 24-16,24 0 16</inkml:trace>
  <inkml:trace contextRef="#ctx0" brushRef="#br0" timeOffset="4327">617 2072 0,'-25'0'16,"25"-25"-16,0 50 15,25-1 1,-25 1 0,24 0-16,-24-1 0,0 1 15,0 0-15,25-1 16,-25 1-16,0 0 0,24-1 15,-24 1 1,0-50 0,-24 25-16,24-24 15,0-1-15,-25 0 16,25 1-16,-24-26 0,24 26 16,0-1-16,0-24 15,0 24-15,0 0 0,0 1 16,0-1-16,24 1 0,1 24 15,-1 0 1,26 0-16,-26 0 0,1 0 16,0 0-16,24 24 15,-24-24-15,-25 25 0,24-1 16,-24 1-16,0 0 16,-24-25-16,-1 24 15,0 1-15,1-25 16,-1 25-16,0-25 0,1 0 15,-1 0-15,50 0 32,-1 0-32,1 0 15,24 0-15,-24 0 0,0 0 16,-1 24-16,1-24 16,0 25-16,-1 0 0,-24-1 15,0 1-15,-24-25 16,-1 25-16,0-25 15,1 24-15,-26-24 0,26 0 16,-26 0-16,1 0 16,24 0-16,1-24 0,-1-1 15</inkml:trace>
  <inkml:trace contextRef="#ctx0" brushRef="#br0" timeOffset="4776">1159 2047 0,'-25'-25'16,"50"50"31,-25 0-47,25-1 15,-25 1-15,0 0 16,0 24-16,24-24 0,-24-1 16,0 1-16,0 0 0,0-1 15,-24-24 1,24-24 0,0-1-1,0-24-15,0 24 0,0-24 16,0 24-16,0-24 0,0-1 15,0 26-15,24-25 16,1 24-16,-25 0 0,25 1 16,-1 24-16,1 0 15,0 24-15,-1 26 16,1-26-16,0 1 0,-25 24 16,24 0-16,-24-24 15,25 24-15,-25-24 0,0 24 16,0-24-16</inkml:trace>
  <inkml:trace contextRef="#ctx0" brushRef="#br0" timeOffset="4927">1134 2146 0,'0'-25'0,"-24"25"0,48 0 31,1-25-31,0 25 0,-1 0 16,26-24-16</inkml:trace>
  <inkml:trace contextRef="#ctx0" brushRef="#br0" timeOffset="5394">1578 1949 0,'-24'0'0,"24"-25"16,0 0-16,24 25 31,1 25-15,-25 0-16,0-1 16,25 1-16,-25 24 0,0-24 15,24 24-15,-24-24 16,0 24-16,0-24 0,0-1 15,0 1-15,0 0 0,0-50 32,-24 0-17,24 1-15,0-26 16,0 26-16,-25-26 0,25 1 16,0 0-16,0 24 0,0-24 15,0 24-15,0 1 16,0-1-16,25 0 0,-25 1 15,24 24-15,1 0 0,0 0 16,-1 24 0,1-24-16,0 0 0,-1 25 15,1 0 1,-25-1-16,-25 1 16,1-25-16,-1 25 15,0-25-15,-24 0 0,24 0 16,-24 24-16</inkml:trace>
  <inkml:trace contextRef="#ctx0" brushRef="#br0" timeOffset="6175">715 2614 0,'25'-24'15,"-50"24"1,25-25 0,-25 25-16,1 0 15,-1 0 1,1 25-16,-1-25 0,0 24 15,1-24-15,24 25 0,-25 0 16,0 24-16,1-24 16,24 24-16,0-24 0,0 24 15,0-24-15,0 24 0,24-24 16,1-1-16,0 1 16,-1-25-16,26 0 0,-26 0 15,1 0-15,24-25 16,-24-24-16,-1 24 0,1-24 15,-25 0-15,25-1 0,-25-24 16,0 25-16,0 0 16,-25-25-16,25 49 0,0-24 15,-25 24-15,25 0 16,0 50 0,0 0-16,0 24 0,0 0 15,0 1-15,25-1 16,-25 25-16,25-25 0,-25 1 15,24-1-15,-24 0 16,0 1-16</inkml:trace>
  <inkml:trace contextRef="#ctx0" brushRef="#br0" timeOffset="6547">1036 2861 0,'-25'0'16,"25"-25"0,25 25-1,-1 0 1,1 0-16,0 0 16,-1 0-16,1 0 15,0 0-15,-1 0 0,1 0 16,-25-24-1,0-1-15,0 0 16,-25 1-16,1 24 16,24-25-16,-25 0 15,0 25-15,1 0 0,-1 0 16,0 0-16,1 25 16,-1 0-16,25-1 0,0 1 15,0 24-15,0-24 0,25 24 16,-25-24-16,24 0 15,1-1-15,0 1 0,-1-25 16</inkml:trace>
  <inkml:trace contextRef="#ctx0" brushRef="#br0" timeOffset="6871">1381 2762 0,'-25'0'0,"25"-24"0,-24 24 15,24-25-15,24 25 32,1 0-32,0 25 15,-1-1-15,1 1 16,24 24-16,-24-24 0,0 24 16,-1-24-16,-24 0 0,25 24 15,0-24 1,-25-50-1,0 0 1,0 1-16,0-26 0,0 1 16,0 0-16,0-1 0,24 26 15,-24-26-15,25 26 16,-25 48 15</inkml:trace>
  <inkml:trace contextRef="#ctx0" brushRef="#br0" timeOffset="7014">1924 2910 0,'24'0'0,"-24"-24"31</inkml:trace>
  <inkml:trace contextRef="#ctx0" brushRef="#br0" timeOffset="9814">4488 3502 0,'25'-25'16,"-1"1"-16,1 24 15,-25-25-15,25 25 0,-50 0 32,0 0-32,1 0 0,-1 0 15,-24 25-15,24-1 0,-24-24 16,0 25-16,24 0 16,0-1-16,1 1 0,-1 0 15,25-1-15,0 1 16,0 0-16,0-1 0,25 1 15,-1 0-15,1-1 16,0 1-16,24-25 0,0 25 16,-24-25-16</inkml:trace>
  <inkml:trace contextRef="#ctx0" brushRef="#br0" timeOffset="10162">4981 3551 0,'0'-24'0,"-24"24"16,24-25-16,-25 25 15,0 0 1,1 0-16,-1 25 16,0-25-16,25 24 0,-24 1 15,-1 0-15,25-1 16,0 1-16,0 0 0,0-1 15,0 1-15,0 0 0,25-1 16,-1 1-16,1 0 16,24-25-16,1 0 0,-26 0 15,26 0-15,-1-25 16,-24 0-16,24 1 0,-24-1 16,-25-24-16,24 24 0,-24-24 15,-24 24-15,-1 0 16,0 1-16,1-1 0,-26 25 15,1-25-15</inkml:trace>
  <inkml:trace contextRef="#ctx0" brushRef="#br0" timeOffset="8782">3157 3428 0,'0'-25'31,"0"1"0,0 48 0,0 1-31,0 0 16,0-1-16,0 26 0,0-1 16,0-24-16,0 24 15,-25 0-15,25 1 0,0-26 16,-25 26-16,25-26 0,0 1 15</inkml:trace>
  <inkml:trace contextRef="#ctx0" brushRef="#br0" timeOffset="9004">3181 3453 0,'0'-25'16,"25"0"-16,-25 1 15,24 24-15,1-25 16,0 25-16,24 0 16,-24 0-16,-1 0 0,26 0 15,-1 25-15</inkml:trace>
  <inkml:trace contextRef="#ctx0" brushRef="#br0" timeOffset="9208">3157 3675 0,'0'24'0,"24"-24"16,1-24-1,-1 24-15,26 0 16,-1-25-16,0 25 0,1-25 16,-1 25-16,0 0 0,1 0 15,-26 0-15</inkml:trace>
  <inkml:trace contextRef="#ctx0" brushRef="#br0" timeOffset="9486">3798 3428 0,'0'-25'0,"0"1"15,0 73 16,0-24-31,0-1 16,0 1-16,0 24 0,0-24 16,-25 0-16,25 24 15,0-24-15,0 24 0,-25-24 16,25-1-16,0 1 0,-24-25 16</inkml:trace>
  <inkml:trace contextRef="#ctx0" brushRef="#br0" timeOffset="12073">4168 9051 0,'-25'-25'16,"0"25"0,1 0-16,-1 0 0,-24 0 15,-1 25-15,1-25 16,0 24-16,-1-24 0,1 25 16,0 24-16,-1-24 0,26 24 15,-26 25-15,26-24 16,24 24-16,-25-25 0,25 25 15,0 0-15,0-25 0,25 0 16,24 1-16,-24-1 16,49-24-16,-25-1 0,25-24 15,25 0-15,-25 0 16,24-24-16,1-1 0,0-24 16,-25-1-16,0 1 15,-1-25-15,-23 0 0,-26 0 16,1 0-16,-25 0 0,0 0 15,-49 25-15,-1 0 16,1-1-16,0 26 0,-25 24 16,0 0-16,0 0 0</inkml:trace>
  <inkml:trace contextRef="#ctx0" brushRef="#br0" timeOffset="13224">3674 9963 0,'-24'25'31,"-1"-1"-15,25 1-16,-25 0 16,1-1-16,24 1 0,-25 24 15,0 1-15,1-26 16,24 26-16,-25-1 0,0 0 16,1-24-16,-1 24 0,0-24 15,1 24 1,-1-24-16,25 0 0,-25-1 0,25 1 15,0 0-15,-24-25 0,48 0 32,1 0-32,0-25 15,-1 25-15,1-25 16,0 25-16,-1-24 0,26 24 16,-26 0-16,26 0 0,-1-25 15,0 25-15,1 0 16,24 0-16,0 0 0,-25 0 15,25 25-15,0-25 16,0 0-16,-25 24 0,1-24 16,-1 0-16,0 25 15,-24-25-15,0 0 16,-1 0-16,1 25 0,0-25 16,-1 0-1,-24 24 1,25-24-1,-25-24 1,0-1-16,24 0 16,-24 1-1,0-1-15,0 0 0,0-24 16,-24 24-16,24-24 16,-25 0-16,25-1 0,-24 1 15,24 0-15,-25 24 0,0-24 16,25-1-16,-24 26 15,-1-1-15,25 0 0,0 1 16,-25-1-16,25 0 0,-24 25 16,24-24-1</inkml:trace>
  <inkml:trace contextRef="#ctx0" brushRef="#br0" timeOffset="13824">3798 9569 0,'0'24'46,"0"1"-30,0-1 0,0 1-1,0 0-15,24-1 16,1-24-16,0 0 0,-1 0 16,1 0-16,24 0 15,1 0-15,-26-24 0,26 24 16,-1-25-16,0 25 0,-24-25 15,0 25-15,24-24 16,-24 24-16,-25-25 16</inkml:trace>
  <inkml:trace contextRef="#ctx0" brushRef="#br0" timeOffset="14580">4365 9273 0,'0'24'16,"0"1"-1,0 0 1,-25-25-1,1 0 1,-1 0 0</inkml:trace>
  <inkml:trace contextRef="#ctx0" brushRef="#br0" timeOffset="15389">3872 9273 0,'24'0'31,"1"0"-15,0 0 0,-1 24-1,-24 1-15,25-25 16,-25 25-16,0-1 31,-25-24-31,1 0 0,-1 0 16,0 0-16,1 0 15,-1 0 1,25-24-16,0-1 31,25 0-15,-1 25-16,1 0 16,0 0-1,-25 25-15,24 0 16,-24-1-1,-24-24 1,-1 25 0,0-25-1,25-25 1,0 1 15</inkml:trace>
  <inkml:trace contextRef="#ctx0" brushRef="#br0" timeOffset="16248">4316 9322 0,'0'-25'15,"24"25"17,1 0-1,-25 25-15,25-25-16,-25 25 15,0-1 1,-25-24-1,0 0 1,1 0-16,-1 0 16,0 0-1,25-24-15,-24 24 16,24-25-16,24 25 16,1-25-1,0 25-15,-1 0 16,1 0-16,0 0 15,-25 25 1,-25 0 0,25-1-1,-25-24-15,25 25 0,-24-25 16,-1 0 0,25 25-16,-25-25 15,1-25-15,24 0 31,0 1-31,0-1 16,24 25-16,1-25 16,0 25-1,-1 0-15,1 25 32,-25 0-32</inkml:trace>
  <inkml:trace contextRef="#ctx0" brushRef="#br0" timeOffset="17142">3674 9051 0,'-24'0'110,"-1"0"-95,0-25-15,1 25 16,-1 0-1,25-25-15,-25 25 16,25-24 0,0 48-1,0 1 1,-24-25-16,24 25 16,0-1 15,0-48-16,0-1 1,-25 0 0,25 1-16,-25-1 15,25 0-15,-24 25 16,-1 0 0,25 25 15</inkml:trace>
  <inkml:trace contextRef="#ctx0" brushRef="#br0" timeOffset="17898">4044 9051 0,'-24'0'32,"-1"0"-1,0 0-15,25-25-1,-24 25-15,-1-25 16,0 1-16,25-1 31,-24 25-31,-1-25 16,0 25 15,25-24 47,0-1-62,0 0-1,0 1-15,-24 24 16,-1-25 0,0 25-16,1 0 15,-1 0-15,0 25 31,1-25-15,-1 0 31</inkml:trace>
  <inkml:trace contextRef="#ctx0" brushRef="#br0" timeOffset="18336">4192 9001 0,'0'-24'62,"-24"24"-62,-1-25 16,0 25-16,1-25 16,-1 25-16,0-24 0,-24 24 15,24-25-15,1 25 0,-1 0 16,0-25-16,-24 25 0,24 0 15,1 0-15,-1 0 16,0 0-16,1 0 0,-1 0 16,0 0-1</inkml:trace>
  <inkml:trace contextRef="#ctx0" brushRef="#br0" timeOffset="19327">4390 9026 0,'-25'0'16,"25"-25"-1,-25 25-15,25-24 16,-24 24-16,-1-25 16,25 0-1,-25 1-15,25-1 16,-24 0 0,-1 1-16,0 24 15,1-25-15,-1 25 0,-24-25 16,24 25-16,0 0 15,1 0-15,-1 0 16,0 0-16,1 0 0,-1 0 16,0 0-1</inkml:trace>
  <inkml:trace contextRef="#ctx0" brushRef="#br0" timeOffset="19607">4513 8952 0,'24'0'0,"-48"0"16,24-25 0,-25 25-16,1 0 0,-1-24 15,0-1 1,-24 0-16,24 25 0,-24-24 15,0-1-15,-1 0 16,-24 25-16,0-24 0,0 24 16,25 0-16,-25 0 0,25 0 15,-1 0-15,26 0 16,-1 0-16,0 24 0</inkml:trace>
  <inkml:trace contextRef="#ctx0" brushRef="#br0" timeOffset="19836">4094 8878 0,'-25'0'0,"0"0"16,1 0-1,-1 0-15,0 0 0,1 0 16,-26 0-16,1 0 15,24 0-15,-24 0 0,0 0 16,-1 0-16,1 0 0,0 25 16,24-25-16,0 24 15,1-24-15,24 25 0</inkml:trace>
  <inkml:trace contextRef="#ctx0" brushRef="#br0" timeOffset="20017">3970 9026 0,'-24'-25'16,"-1"25"-16,0 0 15,-24-24-15,24 24 0,-24 0 16,24 0-16,-24 0 16,24 0-16,-24 0 0,0 0 15,24 0-15,-24 24 0,-1-24 16</inkml:trace>
  <inkml:trace contextRef="#ctx0" brushRef="#br0" timeOffset="20917">0 9199 0,'0'-25'16,"0"0"0,25 25-1,-25-24-15,24 24 16,26-25-16,-1 0 0,0 1 16,50-1-16,-25 25 15,25-25-15,-1 1 0,1-1 16,-25 25-16,-25-25 0,0 25 15,-24 0-15</inkml:trace>
  <inkml:trace contextRef="#ctx0" brushRef="#br0" timeOffset="21259">567 9026 0,'-49'0'0,"24"0"16,-24 25-16,24-25 16,50 0-1,-25 24-15,25 1 0,-1-25 16,1 25-16,0 24 15,-1-24-15,1 24 0,-25 0 16,25 1-16,-25-1 0,0 0 16,0 1-16,0-1 15,0 0-15,-25 0 0,25-24 16,0 24-16,0-24 16,-25 0-16,1-25 15,24-25 1,-25 0-1,0 25-15,1-24 0,-1-1 16,0 0-16,-24 1 0,24 24 16,1-25-16,-1 25 15,-24 0-15,49 25 0,-25-1 16,0-24-16,25 25 16,0 0-16,0-1 0,25 1 15</inkml:trace>
  <inkml:trace contextRef="#ctx0" brushRef="#br0" timeOffset="21644">838 9495 0,'0'-25'16,"0"0"-16,0 1 0,0-1 15,0 0 1,25 50 0,-25 0-16,0 24 15,0-24 1,0-1-16,25 1 0,-25 24 16,0-24-16,0-1 0,24 1 15,1 0 1,0-25-16,-1 0 15,1 0-15,0 0 0,-1-25 16,-24 0-16,25 1 0,0-1 16,-25-24-16,0 24 0,0 1 15,0-1-15,0 0 16,0 1-16,0-1 0,0 0 31,-25 25-31</inkml:trace>
  <inkml:trace contextRef="#ctx0" brushRef="#br0" timeOffset="21892">1332 9100 0,'-25'-25'0,"0"25"15,25-24-15,-24 24 16,48 24 0,-24 1-1,25 0-15,-25-1 0,25 26 16,-25-26-16,24 50 0,-24-24 16,0-1-16,0 0 15,0 1-15,0-26 0,0 26 16</inkml:trace>
  <inkml:trace contextRef="#ctx0" brushRef="#br0" timeOffset="22105">1554 9322 0,'24'0'0,"-24"25"47,0-1-31,25 1-16,-25 0 0,0 24 15,25-24-15,-25-1 0,0 26 16,0-26-16</inkml:trace>
  <inkml:trace contextRef="#ctx0" brushRef="#br0" timeOffset="22245">1628 9100 0,'0'-25'0,"-25"25"16,0 0-16</inkml:trace>
  <inkml:trace contextRef="#ctx0" brushRef="#br0" timeOffset="22670">1850 9371 0,'-25'0'15,"50"0"16,-25 25-31,24-25 16,1 0-16,0 0 16,-1 0-16,1 0 15,-1 0-15,1 0 16,0-25-16,-1 25 0,-24-24 16,25-1-16,-25 0 15,25 1-15,-25-1 16,-25 0-16,25 1 15,-25 24-15,-24-25 0,24 25 16,1 0-16,-1 25 0,-24-1 16,24 1-16,1 0 15,24 24-15,-25-24 0,25 24 16,0 0-16,25-24 0,-25 24 16,49-24-16,-24 0 15,24-1-15,-25-24 0,26 25 16,-1-25-16,0-25 15,1 25-15,-1-24 0,-24-1 16</inkml:trace>
  <inkml:trace contextRef="#ctx0" brushRef="#br0" timeOffset="29919">4907 11443 0,'-24'0'16,"24"-25"-16,-25 25 0,25 25 47,0-1-32,0 1-15,0 0 16,25-1-16,-25 1 15,0 0-15,24-1 16,-24 1-16,25-25 0,-25 25 16,25-25-16,-1 0 0,1-25 15,24 0-15,-24 1 16,0-1-16,-1 0 0,1-24 16,0 24-16,-1 1 15,-24-26-15,0 26 0,0-1 16,0 0-16,-24 25 15,-1 0 1</inkml:trace>
  <inkml:trace contextRef="#ctx0" brushRef="#br0" timeOffset="30236">5327 11418 0,'0'-25'15,"0"1"-15,0-1 16,0 0-16,24 1 16,1 24-16,0 0 15,-25 24-15,24 1 0,1 0 16,0-1-16,-25 26 16,24-26-16,-24 26 0,0-1 15,0-24-15,-24-1 0,24 1 16,-25-25-16,25-25 31,0 1-31,0-1 0,0-24 16,0 24-16,25-24 15,-25 24-15,24-24 0,1 24 16,0 0-16,-1 25 16,-24-24-16</inkml:trace>
  <inkml:trace contextRef="#ctx0" brushRef="#br0" timeOffset="30566">5697 11393 0,'0'25'31,"0"0"1,24-25-17,1 0 1,-1 0-16,1 0 15,0 0-15,-1 0 16,1-25-16,0 0 16,-25 1-16,0-1 15,0 0-15,-25 1 16,0 24-16,1 0 16,-1 0-16,0 0 15,1 24-15,-1 1 0,-24 0 16,24 24-16,25-24 0,0 24 15,0 0-15,25-24 16,24 24-16,0-24 0,1-25 16,48 0-16</inkml:trace>
  <inkml:trace contextRef="#ctx0" brushRef="#br0" timeOffset="28257">3132 11369 0,'0'-25'15,"-25"0"1,1 25 0,24 25-1,0 0-15,0-1 16,24 1-16,-24 24 0,0 1 16,25-1-16,-25 0 0,0 1 15,25-26-15</inkml:trace>
  <inkml:trace contextRef="#ctx0" brushRef="#br0" timeOffset="28586">2861 11467 0,'-25'-49'0,"0"0"16,1-1-16,-1 1 0,25 0 15,0-1-15,25 1 16,-1 0-16,26 24 0,-1-24 16,0 24-16,1 0 15,24 25-15,0 0 0,-25 0 16,25 0-16,-25 25 0,0 24 16,1-24-16,-1 24 15,-49 1-15,0-1 0,0 0 16,0 1-16,-49-1 15,-1-24-15,1 24 0,0-24 16,-1-1-16,1-24 0,0 25 16,0-25-16,24 0 15,0 0-15</inkml:trace>
  <inkml:trace contextRef="#ctx0" brushRef="#br0" timeOffset="28940">3526 11467 0,'0'-24'32,"25"24"-32,0 0 15,-1 0-15,1 0 0,24 0 16,-24 24-16,0-24 15,-1 25-15,1 0 0,-25-1 16,0 1-16,0 24 16,0-24-16,-25 0 0,1-1 15,24 1-15,-25-25 0,0 25 16,1-25 0,24-25-16,0 0 15,0 1-15,0-1 16,24 0-16,-24-24 0,25 0 15,0 24-15,-1 0 16,1 1-16,0-1 0,-1 25 16,26 0-16</inkml:trace>
  <inkml:trace contextRef="#ctx0" brushRef="#br0" timeOffset="29299">4143 11541 0,'-25'0'16,"25"-24"-16,-24 24 16,24-25-16,0 50 47,-25-25-32,25 24-15,-25 1 0,25 0 16,0-1-16,0 1 15,0 0-15,25-1 16,0-24-16,-1 0 16,26 0-16,-26-24 15,1 24-15,0-25 0,-25 0 16,24 1-16,-24-1 0,0 0 16,-24 1-16,-1-1 15,0 25-15,-24-25 0,0 25 16,24 0-16,-24 0 0,24 0 15,0 0-15,25 25 16</inkml:trace>
  <inkml:trace contextRef="#ctx0" brushRef="#br0" timeOffset="29582">4562 11517 0,'0'-25'0,"25"0"0,-1 1 16,1-1-1,-25 0-15,0 1 16,-25 48 15,1-24-31,-1 25 16,0 0-16,1-1 0,-1 1 15,1 0-15,24-1 0,0 1 16,0 24-16,24-24 16,1 0-16,-1-1 15,26-24-15</inkml:trace>
  <inkml:trace contextRef="#ctx0" brushRef="#br0" timeOffset="24468">197 10555 0,'0'-25'16,"0"1"-1,0-1 1,0 50 0,0-1-1,0 1 1,-24 0-16,24-1 16,0 1-16,-25 24 0,25-24 15,0 0-15,-25-1 16,25 1-16,-24 0 15,24-1 1,0-48 0,24-1-16,1 0 15,0-24-15,-25 24 16,24-24-16,1 0 0,0 24 16,-1-24-16,1 24 15,0 0-15,-1 1 0,1 24 16,0 0-16,-1 0 0,1 24 15,0 1-15,-25 0 16,24-1-16,-24 26 0,25-26 16,-25 26-16,0-26 15,25 26-15,-25-26 0,24 1 16</inkml:trace>
  <inkml:trace contextRef="#ctx0" brushRef="#br0" timeOffset="24643">197 10802 0,'-24'-25'0,"-1"25"0,25-25 16,25 1 0,24-1-16,0 0 0,1 25 15,-1-24-15,25-1 0,0 0 16</inkml:trace>
  <inkml:trace contextRef="#ctx0" brushRef="#br0" timeOffset="25247">740 10580 0,'0'-25'15,"0"0"-15,0 1 16,0-1-1,24 25 1,-24 25 0,0-1-16,0 1 15,0 0-15,0-1 0,0 1 16,0 0-16,0-1 16,0 1-16,0 0 15,0-50 16,0 0-15,0 1-16,-24-1 16,24-24-16,0 24 0,0 0 15,0-24-15,24 24 16,1 1-16,-25-1 0,25 0 16,-1 1-16,1 24 0,0 0 15,-1 0-15,1 24 16,0-24-16,-25 25 15,0 0-15,0-1 16,0 1-16,-25 0 16,25-1-16,-25 1 0,1-25 15,-1 25-15,0-25 16,1 24-16,48-24 31,1 0-31,0 0 0,24 0 16,-24 0-16,-1 0 0,1 0 15,0 0-15,-1 0 16,-24 25-16,0 0 16,-24-1-16,-1-24 15,0 25-15,1-25 0,-1 0 16,-24 25-16,24-25 0,-24 0 16,24 0-16,0 0 15</inkml:trace>
  <inkml:trace contextRef="#ctx0" brushRef="#br0" timeOffset="25671">1159 10432 0,'25'0'0,"-1"0"16,-24-25-16,0 50 46,0-1-30,0 1-16,0 24 0,0-24 16,0 0-16,0-1 15,0 26-15,0-26 16,0 1-16,-24-25 16,24-25-1,0 1 1,24-1-16,-24-24 15,0 24-15,0-24 0,25 24 16,-25-24-16,0 24 16,0 0-16,25 1 0,-1 24 15,1 0 1,-25 24-16,25 1 16,-25 0-16,24-1 0,-24 26 15,25-26-15,-25 26 16,25-26-16,-25 1 0,0 24 15,24-24-15,-24 0 0</inkml:trace>
  <inkml:trace contextRef="#ctx0" brushRef="#br0" timeOffset="25823">1233 10654 0,'-25'-25'16,"25"0"-16,0 1 15,25 24-15,0-25 16,-1 25-16,1-25 16,0 25-16,24-24 0</inkml:trace>
  <inkml:trace contextRef="#ctx0" brushRef="#br0" timeOffset="26224">1554 10456 0,'0'-24'16,"-25"24"-16,25-25 16,0 0-16,25 25 0,-1 0 15,1 0 1,0 0-16,-1 25 0,-24 0 16,25-1-16,-25 1 15,0 0-15,0 24 0,0-24 16,0-1-16,0 1 15,0 0-15,0-1 0,-25 1 16,1-25-16,24-25 16,-25 1-1,25-1-15,-25 0 0,25-24 16,-24 0-16,24-1 0,-25 1 16,25 0-16,0 24 15,0-24-15,0 24 0,25 0 16,-1 1-16,26 24 15,-26 0-15,26 0 0,-1 0 16,-24 24-16,-1 1 0,1 0 16,-25-1-16,0 26 15,-25-26-15,-24 1 0,0 0 16,-25-1-16</inkml:trace>
  <inkml:trace contextRef="#ctx0" brushRef="#br0" timeOffset="26986">764 11270 0,'25'-25'0,"-25"1"16,25-1 0,-25 0-16,0 1 15,0-1 1,-25 25-16,25-25 0,-25 25 16,1 0-16,-26 25 15,26 0-15,-1-1 0,1 1 16,-1 0-16,0-1 15,25 1-15,-24 0 0,24-1 16,0 1-16,0 0 0,24-25 16,1 0-16,0 0 15,-1 0-15,25-25 0,-24 0 16,24 1-16,-24-1 0,24-24 16,-24 24-16,0-24 15,-1-1-15,-24 1 0,0 24 16,0-24-16,0 24 15,0 1-15,0-1 0,-24 25 16,24 25-16,0-1 16,-25 26-1,25-26-15,0 26 0,0-26 16,0 1-16,0 0 16,0-1-16</inkml:trace>
  <inkml:trace contextRef="#ctx0" brushRef="#br0" timeOffset="27335">1085 11147 0,'0'-25'0,"-25"25"16,25-25 0,0 1-1,25 24 1,0 0-1,-1 0 1,1 0-16,0 0 0,-1 0 16,-24-25-16,25 25 0,0 0 15,-25-25 1,-25 1-16,0-1 16,1 25-16,24-25 15,-25 25-15,0 0 16,1 0-16,24 25 15,0 0-15,0-1 16,0 1-16,0 24 0,24-24 16,-24 0-16,25 24 0,0-24 15,-1-1-15</inkml:trace>
  <inkml:trace contextRef="#ctx0" brushRef="#br0" timeOffset="27652">1455 10999 0,'-25'-25'0,"1"25"16,-1 0-1,50 25 1,-1-1 0,1 1-16,0 0 15,-1-1-15,1 1 0,0 0 16,-1-25-16,-24 24 15,25 1-15,0-25 0,-25 25 16,0-50 0,0 0-1,0 1-15,0-1 0,0-24 16,0 24-16,0-24 16,24 24-16,-24 0 0,0 1 15</inkml:trace>
  <inkml:trace contextRef="#ctx0" brushRef="#br0" timeOffset="39137">4981 2072 0,'25'0'78,"0"0"-31,-1 0-32,1 0-15,0 0 16,24 0-16,25 0 0,-25 24 16,25-24-16,25 0 15,0 0-15,-1 0 0,25 0 16,1 0-16,-26 0 15,26 0-15,-1 0 0,0 0 16,-24 0-16,0 0 0,-1 0 16,-24 25-16,0-25 15,0 0-15,0 0 0,-24 0 16,23 0-16,-23 0 16,-1 0-16,0 0 0,1 0 15,-26 25-15,1-25 0,24 0 16,-24 0-1,0 0-15,-50 0 110</inkml:trace>
  <inkml:trace contextRef="#ctx0" brushRef="#br0" timeOffset="39467">7077 1899 0,'-24'0'0,"24"-24"15,24 24 17,1 0-32,0 24 15,-1-24 1,1 25-16,0-25 0,-1 25 16,1-25-16,0 24 15,-1 1-15,1-1 16,-25 1-16,0 0 0,0-1 15,0 1-15,0 0 16,-25-1-16,1 26 0,-1-26 16,0 1-16,-24 0 15,24-1-15,-24-24 0,0 25 16</inkml:trace>
  <inkml:trace contextRef="#ctx0" brushRef="#br0" timeOffset="84215">5055 9864 0,'-24'0'0,"-1"0"15,50 25 48,-1-25-63,1 0 15,49 0-15,-25 0 0,50 0 16,0 0-16,24 0 16,0 0-16,25 0 0,-25 0 15,25 0-15,-24 0 0,-26 0 16,1 0-16,0 0 16,-25-25-16,-25 25 0,0 0 15,1 0-15,-26 0 16,1 0-16</inkml:trace>
  <inkml:trace contextRef="#ctx0" brushRef="#br0" timeOffset="84622">6560 9618 0,'-25'0'0,"50"0"62,-25 24-62,24-24 16,1 25-1,0-25-15,-1 25 0,1-25 16,0 24-16,24-24 0,-24 0 16,-1 25-16,1-25 15,0 0-15,-25 25 0,24-25 16,-24 24-16,25-24 15,-25 25-15,0 0 16,-25-1-16,25 1 0,-24 0 16,-1-1-16,0 1 15,-24 0-15,24-1 0,1 1 16,-1 0-16,0-1 16,1 1-16,-1-25 0</inkml:trace>
  <inkml:trace contextRef="#ctx0" brushRef="#br0" timeOffset="46836">8557 518 0,'0'-24'0,"25"24"15,-25-25 1,24 0 15,-24 50 0,-24 0-15,24-1-16,0 1 16,0 24-16,0-24 15,0 24-15,0-24 0,0 24 16,24-24-16,1 24 0,-25-24 15,25-1-15,-1 1 16,26-25-16,-26 25 0,1-25 16,24-25-16,-24 25 15,24-25-15,-24-24 0,0 24 16,24-24-16,-24 24 0,-25-24 16,24 0-16,-24 0 15,0 24-15,0-24 0,0 24 16,0-24-16,-24 24 0,-1 0 15,0 25 1,1 25-16,-1 0 16,25-1-1,0 1-15</inkml:trace>
  <inkml:trace contextRef="#ctx0" brushRef="#br0" timeOffset="47226">9371 666 0,'0'-24'16,"0"-1"0,25 25-16,-25-25 0,0 1 15,0-1-15,0 0 16,-25 25-1,0 0 1,1 0-16,-1 25 16,-24-25-16,24 25 0,0-1 15,1 1-15,-1-25 0,25 25 16,0-1-16,0 1 16,0-1-16,25 1 0,-1-25 15,26 25-15,-26-25 16,1 24-16,24-24 0,-24 25 15,0 0-15,-25-1 16,-25-24 0,0 25-16,1-25 0,-1 25 15,-24-25-15,24 0 16,0 0-16,1-25 0</inkml:trace>
  <inkml:trace contextRef="#ctx0" brushRef="#br0" timeOffset="47599">9519 740 0,'25'0'16,"-1"0"15,1 0-15,-1-25-16,1 25 0,0 0 15,-1 0-15,1 0 16,0-24-16,-1 24 16,1 0-16,-25-25 0,25 1 15,-25-1 1,-25 0-16,0 25 16,1-24-16,-1 24 15,0 0-15,1 0 0,-26 0 16,26 0-16,-1 24 0,1 1 15,-1 0-15,0-1 16,25 1-16,0-1 0,0 1 16,25 0-16,0-1 15,-1 1-15,1 0 0,24-1 16,0-24-16</inkml:trace>
  <inkml:trace contextRef="#ctx0" brushRef="#br0" timeOffset="49117">11862 444 0,'0'-24'16,"-25"-1"-16,0 25 15,25-25-15,0 1 16,25 24-16,0 24 15,-1 1 1,-24 0-16,25-1 16,-25 26-16,25-26 0,-25 26 15,0-1-15,0 0 0,0-24 16,0 24-16,-25-24 16,25-1-16,0 1 0</inkml:trace>
  <inkml:trace contextRef="#ctx0" brushRef="#br0" timeOffset="49589">11911 691 0,'-25'-25'0,"1"25"0,24-24 15,-25 24-15,0-25 0,50 25 32,24 0-32,1-25 15,-1 25-15,0 0 0,25 0 16,-25 0-16,25-24 15,-24 24-15,-1 0 0,0 0 16,-24 0-16,-25-25 31,-25 25-31,1 0 0,-1 0 16,0 0-16,-24 0 16,24 0-16,1 25 0,-1-25 15,0 24-15,1 1 16,24 0-16,0-1 15,0 1-15,24-25 16,1 24-16,0-24 16,24 0-16,0 0 0,-24 0 15,24 0-15,1 0 16,-26 0-16,1-24 0,0 24 16,-1-25-16,-24 1 15,-24-1 1,-1 50-1,0-1 1,25 1 0,0-1-16,25 1 15</inkml:trace>
  <inkml:trace contextRef="#ctx0" brushRef="#br0" timeOffset="49998">12675 494 0,'0'-50'16,"-24"26"-16,24-1 15,-25 0-15,25 1 0,0-1 16,25 25-16,-1 25 16,-24-1-1,25 1-15,-25 0 0,0-1 16,25 26-16,-25-26 0,0 1 15,0 24-15,-25-24 16,25 0-16,-25-1 0,25 1 16,-24-25-1,24-25 17,24 1-32,1 24 0,-25-25 15,25 0-15,-1 25 0,1-24 16,0 24-16,-1 0 15,1 0-15,0 24 0,-1-24 16,-24 25-16,25 0 16,-25-1-16,0 1 0,-25-1 15,1-24-15,-1 25 0,0-25 16,-24 0-16,24 0 16,1 0-16,-1 0 0</inkml:trace>
  <inkml:trace contextRef="#ctx0" brushRef="#br0" timeOffset="50209">13095 321 0,'-25'0'32,"0"0"-17,25 25-15,0-1 16,0 1-16,25 0 15,-25-1-15,0 1 0,0 24 16,0-24-16,0 24 16,0-24-16,0 0 0,0-1 15,0 1-15</inkml:trace>
  <inkml:trace contextRef="#ctx0" brushRef="#br0" timeOffset="50582">13366 666 0,'0'-24'16,"-25"24"-16,50 0 62,-1 0-62,1 0 16,0 0-16,-1 0 0,1-25 15,0 25 1,-25-25 0,24 25-16,-24-24 15,-24-1 1,-1 25-16,0 0 16,1 0-16,-1 0 15,0 0-15,1 25 0,-1-1 16,25 1-16,-24 0 0,24-1 15,0 1-15,0-1 16,24 1-16,1 0 16,-1-25-16,26 0 15,-1 0-15</inkml:trace>
  <inkml:trace contextRef="#ctx0" brushRef="#br0" timeOffset="50893">13933 568 0,'25'-25'0,"-25"0"31,-25 25-15,0 0-16,1 0 31,-1 25-15,0 0-1,25-1-15,0 1 16,0 0-16,0-1 15,25 1-15,0-1 16,-1 1-16,1 0 16,0-1-16,-1-24 15,-24 25-15,-24-25 32,-1 0-32,0 0 0,1 0 15,-26-25-15,1 25 16,24-24-16</inkml:trace>
  <inkml:trace contextRef="#ctx0" brushRef="#br0" timeOffset="51127">14032 617 0,'-25'0'47,"0"0"-47,1 25 0,-1-25 15,0 24-15,-24-24 16,0 25-16,24-1 0,-24 1 16,24 0-16,0-1 0,1 1 15</inkml:trace>
  <inkml:trace contextRef="#ctx0" brushRef="#br0" timeOffset="47929">10555 469 0,'0'-25'0,"-25"25"15,0 25 17,25 0-17,0-1-15,0 1 16,0 0-16,0 24 0,0-24 15,-24-1-15,24 25 0,0-24 16,0 0-16</inkml:trace>
  <inkml:trace contextRef="#ctx0" brushRef="#br0" timeOffset="48229">10234 617 0,'-49'-25'16,"24"25"-16,0-24 0,1-1 16,24 0-16,24 1 15,26-1-15,-1 25 16,0-25-16,25 25 0,0 0 16,0 0-16,0 0 0,0 25 15,-24 0-15,-1-1 16,-24 1-16,-1 0 0,-24 24 15,0-24-15,-24-1 16,-26 25-16,1-24 0,0 0 16,-1-1-16,1 1 15,0 0-15,-1-1 0,1-24 16,0 0-16,24-24 0</inkml:trace>
  <inkml:trace contextRef="#ctx0" brushRef="#br0" timeOffset="48847">10998 543 0,'0'-25'0,"-24"25"16,24-24-1,0 48 1,0 1-1,0 0-15,0-1 16,24 1-16,-24 0 0,0-1 16,0 1-16,0-1 15,0 1-15,0 0 0,-24-25 16,-1 0 0,25-25-1,-25 0-15,25 1 16,0-25-16,-24 24 15,24-24-15,0 24 16,0-24-16,24 24 0,1 0 16,-25 1-16,25-1 0,-1 25 15,1 0-15,0 0 0,-1 0 16,1 25-16,0-25 16,-1 24-16,1 1 0,-25 0 15,0-1-15,0 1 16,0 0-16,-25-1 0,1 1 15,-1 0-15,0-1 16,50-24 31,0-24-47,-1 24 0,26 0 16,-26 0-16,26 0 0,-26 0 15,1 0-15,0 24 16,-1-24-16,1 25 0,-25-1 15,-25 1 1,1-25-16,-26 25 16,1-25-16,0 24 0,-1-24 0,1 0 15,-25 0-15,49-24 16,-24 24-16</inkml:trace>
  <inkml:trace contextRef="#ctx0" brushRef="#br0" timeOffset="63241">10037 1825 0,'-25'-24'16,"25"-1"-16,0 0 15,-25 25 1,25-24-16,-24 24 16,-1 0-16,0 0 15,1 24-15,-1 1 16,0 0-16,1-1 16,24 1-16,0 0 15,0-1-15,24 1 16,1 0-16,-25-1 0,25 1 15,-1-25-15,1 24 16,0-24-16,-1 25 0,-48 0 31,-1-25-15,-24 0-16,24 0 16,0 0-16</inkml:trace>
  <inkml:trace contextRef="#ctx0" brushRef="#br0" timeOffset="64147">10875 1850 0,'0'-25'31,"-25"50"0,25 0-15,0-1-16,-24 1 0,24 0 16,0-1-16,-25 1 0,25 24 15,-24-24-15,24-1 16,0 1-16,0-50 31,0 1-15,0-1-16,24-24 0,-24 24 15,25-24-15,-25 24 16,24-24-16,1 0 0,-25 24 16,25 0-16,-1 1 15,1-1-15,0 25 0,-1 0 16,1 0-16,0 0 16,-1 25-16,-24-1 0,25-24 15,-25 50-15,0-26 0,-25-24 16,1 25-16,-1 0 15,0-1-15,1 1 0,-1-25 16,0 25-16,1-25 0,-1 24 16,0-24-16,25 25 15,25-1 1,0-24 0,-25 25-16,24-25 15,1 25-15,0-1 0,-1-24 16,1 25-16</inkml:trace>
  <inkml:trace contextRef="#ctx0" brushRef="#br0" timeOffset="64341">11368 2096 0,'0'25'78,"0"0"-78,0-1 15,-24-24 1</inkml:trace>
  <inkml:trace contextRef="#ctx0" brushRef="#br0" timeOffset="66295">13908 1776 0,'0'-25'16,"-24"25"-16,-1 0 15,25-24-15,-25 24 16,1 0-16,-1 0 16,0 0-16,1 0 15,-1 0-15,0 24 0,1 1 16,-1 0 0,25-1-16,-25 1 0,25 0 15,0-1-15,0 1 0,0 0 16,0-1-16,0 1 0,25-1 15,24-24-15,-24 0 16</inkml:trace>
  <inkml:trace contextRef="#ctx0" brushRef="#br0" timeOffset="66594">14278 1727 0,'-24'-25'0,"-26"0"0,1 25 16,24 0-16,-24-24 15,24 24-15,1 0 0,-1 0 16,25 24 0,25-24-16,-1 0 15,1 0-15,24 0 0,-24 0 16,0 0-16,24 0 16,-24 0-16,-1 0 15,-48 0 32,24 25-31,0 0-16,-25-1 15,25 26-15,-25-1 0,1 0 16</inkml:trace>
  <inkml:trace contextRef="#ctx0" brushRef="#br0" timeOffset="64741">11911 1850 0,'25'0'0,"-1"-25"0,-24 1 15,25 24-15,-25-25 16,0 0-16,-25 1 15,1 24 1,-26 0-16,26 0 16,-26 24-16,26-24 0,-26 25 15,1-25-15,24 25 16,1-1-16,-1-24 0,25 25 16,0 0-16,25-1 0,-1 1 15,1 0-15,0-25 16,24 24-16,-24 1 0,24-1 15,0-24-15,-24 25 16,-25 0-16,25-25 0,-25 24 16,-25-24-1,0 25-15,1-25 0,-26 25 16,26-25-16,-26 0 0,1 0 16,24 0-16</inkml:trace>
  <inkml:trace contextRef="#ctx0" brushRef="#br0" timeOffset="65025">12281 1801 0,'49'0'0,"-24"-25"0,-1 0 15,-24 1-15,-24 24 16,24-25-16,-25 25 15,0 0-15,1 0 0,-26 25 16,26-25-16,-1 24 0,0 1 16,1 0-16,-1-1 15,1 1-15,-1 24 0,25-24 16,0 0-16,0 24 16,25-25-16,-1 1 0,1 0 15,-1-1-15,26-24 0,-1 0 16,0 0-16</inkml:trace>
  <inkml:trace contextRef="#ctx0" brushRef="#br0" timeOffset="65173">12108 1924 0,'-24'0'0,"-1"0"0,50 0 31,-1 0-31,25 0 15,1-25-15,-1 25 0,25-24 16</inkml:trace>
  <inkml:trace contextRef="#ctx0" brushRef="#br0" timeOffset="65454">12651 1751 0,'0'-24'15,"24"24"17,-24 24-17,-24 1 1,24 0-16,-25-1 16,25 1-16,-25 0 15,25 24-15,-24-24 0,24-1 16,0 1-16,0-1 0,0 1 15,24-25 1,-24 25-16,25-25 0,0 0 16,24 0-16,-24 0 15,24-25-15</inkml:trace>
  <inkml:trace contextRef="#ctx0" brushRef="#br0" timeOffset="65839">13243 1776 0,'-25'0'62,"0"0"-46,1 0-16,-1 0 16,0 0-16,1 25 15,-1-25-15,-24 24 0,24 1 16,25 0-16,-25-25 0,25 24 15,0 1-15,0 0 0,0-1 16,25 1-16,24-1 16,-24 1-16,24-25 0,1 0 15,-1 0-15,0 0 16</inkml:trace>
  <inkml:trace contextRef="#ctx0" brushRef="#br0" timeOffset="66019">13119 1899 0,'-49'-24'0,"24"24"0,1 0 15,24-25 1,24 25 0,1 0-16,24 0 0,-24 0 15,24-25-15,25 25 16,-24 0-16</inkml:trace>
  <inkml:trace contextRef="#ctx0" brushRef="#br0" timeOffset="63525">10505 1825 0,'0'-24'0,"-24"24"16,24-25-16,-25 25 15,0 0-15,-24 0 0,24 0 16,1 0 0,-1 25-16,25-1 0,-25-24 15,25 25-15,0 0 0,0 24 16,0-24-16,0-1 16,0 25-16,0-24 0,25 0 15,0-1-15,-1 1 0,1-25 16,0 0-16</inkml:trace>
  <inkml:trace contextRef="#ctx0" brushRef="#br0" timeOffset="63655">10431 1949 0,'-24'-25'0,"-1"25"16,0 0-16,1 0 0,48 0 31,1 0-31,24 0 15</inkml:trace>
  <inkml:trace contextRef="#ctx0" brushRef="#br0" timeOffset="61831">8804 1702 0,'24'0'63,"-24"25"671,0-1-734,0 1 16,0 0-16,0-1 15,0 1-15,-24 0 0,24 24 16,0-24-16,0 24 16,0-25-16,0 26 0,0-26 15,0 1-15</inkml:trace>
  <inkml:trace contextRef="#ctx0" brushRef="#br0" timeOffset="62052">8557 2195 0,'0'25'15,"49"-25"17,-24-25-32,24 25 0,1-25 15,-1 25-15,0-24 0,1 24 16,-1-25-16,0 25 15,-24 0-15,0 0 16,-1 0-16,1 0 0</inkml:trace>
  <inkml:trace contextRef="#ctx0" brushRef="#br0" timeOffset="62250">8656 1825 0,'0'-24'16,"-25"24"-16,25-25 16,25 25-16,-1 0 15,1-25-15,24 25 16,1-24-16,24 24 0,-25-25 16,25 25-16,-25-25 0,1 25 15</inkml:trace>
  <inkml:trace contextRef="#ctx0" brushRef="#br0" timeOffset="62879">9198 1850 0,'0'-25'0,"25"1"16,0 24-16,-25-25 0,24 25 16,-24-25-16,25 25 15,-25 25 1,0 0 0,0-1-16,-25 1 15,25 0-15,-24 24 0,24-24 16,0-1-16,-25 1 15,25-1-15,-25 1 0,25 0 16,-24-25 0,24-25-1,0 0 1,0 1-16,24-1 16,-24-24-16,0 24 0,0-24 15,0 24-15,25 1 0,-25-26 16,0 26-16,25-1 15,-1 50 1,-24-1 0,25 1-16,-25 0 15,25-1-15,-25 1 0,24 0 16,-24 24-16,25-24 16,-25-1-16,25 1 15,-1-25 1,1-25-1,0 1 1,-25-1-16,24-24 0,1 24 16,-25 0-16,25 1 0,-25-1 15,0 0-15,24 25 0,-24-24 16,0 48 15</inkml:trace>
  <inkml:trace contextRef="#ctx0" brushRef="#br0" timeOffset="67803">8902 2812 0,'-24'0'0,"24"-25"16,0 0-1,0 1 1,0-1 0,-25 25-1,0 0-15,25 25 16,-24-1-16,-1 1 16,0 24-16,1 1 0,-1-1 15,25 0-15,0 1 16,0-1-16,0 0 0,25-24 15,24 0-15,-24-1 0,24 1 16,0-25-16</inkml:trace>
  <inkml:trace contextRef="#ctx0" brushRef="#br0" timeOffset="68181">9272 2910 0,'0'-24'0,"0"48"79,0 1-79,0 0 15,0-1-15,0 1 0,0 24 16,0-24-16,0 0 0,0-1 15,25 1-15,0-25 16,-1 25-16,1-25 0,24 0 16,-24 0-16,0 0 0,-1-25 15,1 0-15,0 1 16,-25-1-16,24 0 0,-24 1 16,0-1-16,0-24 15,-24 24-15,24 0 0,0 1 16,-25 24-16,25-25 0,-25 25 15,25 25 1,-24-25-16,24 24 0</inkml:trace>
  <inkml:trace contextRef="#ctx0" brushRef="#br0" timeOffset="68529">10061 2960 0,'25'0'0,"-25"-25"16,25 0-16,-25 1 16,0-1-1,-25 0-15,0 25 16,1 0-16,-1 0 16,0 0-16,1 0 0,-1 25 15,0 0-15,1-1 0,-1 1 16,25 0-16,0-1 15,0 1-15,0 0 0,25-1 16,-1 1-16,26 0 0,-1-1 16,-24 1-16,24-25 15,-24 25-15,24-25 0,-24 0 16,-25 24-16,-25-24 16,0 0-16,-24 25 15,0-25-15,-1 0 0,1 0 16,0 0-16,-1-25 15</inkml:trace>
  <inkml:trace contextRef="#ctx0" brushRef="#br0" timeOffset="68750">10382 2762 0,'0'-24'0,"0"-1"15,0 50 17,0-1-32,25-24 15,-25 50-15,0-26 16,0 26-16,0-26 0,0 26 16,0-1-16,0-24 0,0 24 15</inkml:trace>
  <inkml:trace contextRef="#ctx0" brushRef="#br0" timeOffset="69189">10185 3132 0,'-25'0'16,"25"-24"-16,0-1 16,25 25-1,24-25-15,-24 25 0,24-24 16,25 24-16,-25-25 0,50 0 15,-25 25-15,0-24 16,-25 24-16,1-25 0,-1 25 16,0 0-16,-74 0 31,1 0-15,-1 0-16,-24 25 15,24-25-15,1 24 0,-1 1 16,0 0-16,1-1 15,24 1-15,0 0 0,0-1 16,0 1-16,0 0 0,24-25 16,1 24-16,24-24 15,1 0-15,-1 0 0,0-24 16,-24 24-16,24-25 0,-24 0 16,24 1-16,-49-1 15,0 0-15,0 1 0,0-1 16,-25 0-16,1 1 15,-26-1-15,26 0 0,-1 25 16,0 0-16,1 0 16,-1 0-16</inkml:trace>
  <inkml:trace contextRef="#ctx0" brushRef="#br0" timeOffset="69800">11245 3009 0,'-25'-25'0,"1"25"0,24-24 16,-25-1-16,25 0 16,25 25-16,-1 0 15,1 0 1,0 0-16,24 25 0,-24-25 15,-1 25-15,1-1 0,0 1 16,-25 24-16,24-24 16,-24 0-16,0-1 0,0 1 15,-24 0-15,-1-25 16,0 24-16,1-24 16,-1 0-16,0 0 15,25-24-15,0-1 16,0 0-16,0 1 0,0-26 15,25 26-15,-25-26 16,25 26-16,24-1 0,-24 0 16,-1 25-16,1-24 0,0 24 15,-1 24-15,1 1 16,-25 0-16,0-1 16,0 1-16,0 0 15,0-1-15,0 1 0,0 0 16,0-50 31,25 0-47,-25 1 15,24-1-15,1-24 0,0 24 16,-1 0-16,1 25 0,-25-24 16,25 24-16,-1 24 15,1 1-15,-25 0 16,0-1-16,0 1 15,25 0-15,-25 24 0,0-24 16,0-1-16</inkml:trace>
  <inkml:trace contextRef="#ctx0" brushRef="#br0" timeOffset="70161">11911 2688 0,'0'-24'15,"-25"24"-15,50 0 16,0 0-1</inkml:trace>
  <inkml:trace contextRef="#ctx0" brushRef="#br0" timeOffset="69998">12010 2960 0,'24'24'62,"-24"1"-62,0 0 16,0-1-16,0 1 16,25 0-16,-25-1 15</inkml:trace>
  <inkml:trace contextRef="#ctx0" brushRef="#br0" timeOffset="70444">12256 2861 0,'-25'25'0,"1"-25"16,24-25-1,24 25 1,1-25-16,0 25 0,-1-24 16,26 24-16,-26 0 0,1 0 15,0 0-15,-1 24 16,-24 1-16,0 24 0,0-24 16,0 0-16,-24 24 15,-1 0-15,0-24 0,1 0 16,-1-1-16,0 1 0,25 0 15,0-1 1,25-24-16,0-24 16,-1 24-16</inkml:trace>
  <inkml:trace contextRef="#ctx0" brushRef="#br0" timeOffset="70917">12453 2984 0,'-49'0'15,"24"0"-15,-24 0 0,24 0 16,1 25-16,48-25 16,1 0-1,0-25-15,24 25 0,0-24 16,1 24-16,24-25 16,-25 25-16,0 0 0,1-25 15,-1 25-15,-24 0 0,-1 0 16,1 0-16,0 0 15,-25-24-15,-25 24 16,0-25-16,1 25 16,-1-25-16,0 25 15,1 0-15,-1 0 0,0 0 16,1 25-16,24 0 16,-25-1-16,25 1 0,-25 0 15,25-1-15,25 26 16,0-26-16,-1 1 0,1 0 15,24-1-15,1-24 0,-1 0 16,0 0-16,1 0 16,-1 0-16,-24-24 0,24-1 15,-24 0-15,-1 1 0,-24-1 16,0 0-16,0 1 16,-24-1-16,-1 0 0,0 25 15,-24 0-15,0 0 16,24 0-16,-24 25 0,24 0 15,0-1-15,1 26 0</inkml:trace>
  <inkml:trace contextRef="#ctx0" brushRef="#br0" timeOffset="76082">10481 4242 0,'0'25'47,"0"-1"-31,0 1-16,-25 0 0,25-1 15,-25 1-15</inkml:trace>
  <inkml:trace contextRef="#ctx0" brushRef="#br0" timeOffset="76425">11146 4020 0,'0'-25'16,"0"1"-16,0-1 0,-24 0 15,-1 1 1,0 24 0,1 0-16,-1 24 15,0-24-15,-24 25 16,24 0-16,1-1 0,24 1 16,-25 24-16,0-24 15,25 24-15,0-24 0,0 24 16,25-24-16,0 0 15,24-1-15,0 1 0,25-25 16,-24 0-16</inkml:trace>
  <inkml:trace contextRef="#ctx0" brushRef="#br0" timeOffset="76665">11467 3847 0,'0'-24'0,"0"-1"16,25 25 15,-25 25-31,24-1 16,-24 1-16,25 0 16,-25-1-16,0 26 0,0-26 15,25 26-15,-25-26 0,0 26 16,0-1-16,0-24 15,0-1-15,0 26 0</inkml:trace>
  <inkml:trace contextRef="#ctx0" brushRef="#br0" timeOffset="77120">11985 4168 0,'25'-25'0,"-25"1"16,24-1-16,-24 0 16,25 25-16,-25-24 0,0-1 15,0 0-15,0 1 16,-25 24-16,25-25 16,-24 25-16,-1 0 0,-24 0 15,24 0-15,0 25 16,1-25-16,-1 24 0,25 1 15,-25-25-15,25 25 16,0-1-16,0 1 0,0 0 16,0-1-16,25-24 15,-25 25-15,25-25 16,-1 0-16,1 0 16,0-25-16,-1 1 0,1 24 15,-25-25-15,25 0 16,-25 1-16,24 24 0,-24-25 15,25 25-15,-25-25 16,25 25 0,-25 25-16,0 0 15,0-1 1,0 1-16,0 0 0,0-1 16,0 26-16,24-26 15</inkml:trace>
  <inkml:trace contextRef="#ctx0" brushRef="#br0" timeOffset="77464">12552 3971 0,'0'-25'0,"0"0"0,0 1 16,-25-1-16,1 0 15,-1 1 1,0 24-1,1 0-15,-1 24 16,0-24-16,1 25 0,-1 0 16,0-1-16,1-24 15,24 25-15,0 0 0,0-1 16,0 1-16,24 0 0,1-1 16,0-24-16,24 25 15,-24 0-15,-1-1 0,1 1 16,0-25-16,-1 25 15,-48-25 1,24 24-16,-50-24 0,26 0 16,-26 0-16,26 25 15,-26-25-15,1 0 16</inkml:trace>
  <inkml:trace contextRef="#ctx0" brushRef="#br0" timeOffset="77793">12897 3946 0,'25'0'0,"0"-25"0,-1 1 16,-24-1-16,0 0 0,-24 25 15,24-24 1,-25 24-16,0 0 0,-24 0 15,24 0-15,1 24 0,-1-24 16,0 25-16,-24-25 16,49 25-16,-25-1 0,25 1 15,0 0 1,25-1-16,0 1 0,-1 0 16,1-25-16,24 24 0,-24 1 15,0-25-15,-1 25 16,1-1-16,-25 1 15,-49 0-15,-1-1 16</inkml:trace>
  <inkml:trace contextRef="#ctx0" brushRef="#br0" timeOffset="74967">8754 3921 0,'25'0'78,"-25"25"-78,0 0 0,0-1 15,0 1-15,0 0 16,0 24-16,0 0 0,0-24 16,0 24-16,0 1 15,0-26-15,0 1 0,0 0 16</inkml:trace>
  <inkml:trace contextRef="#ctx0" brushRef="#br0" timeOffset="75164">8754 4020 0,'0'-25'0,"0"-24"0,0 24 16,0 1-16,0-1 15,25 0-15,0 25 0,-1-24 16,1 24-16,24 0 0,25-25 16,-24 25-16,24 0 15,-25 0-15,25 0 0,-49 0 16,24 25-16,-49-1 15,-25 1-15</inkml:trace>
  <inkml:trace contextRef="#ctx0" brushRef="#br0" timeOffset="75291">8828 4119 0,'-24'0'0,"24"24"16,24 1-1,1-25 1,0 0-16,-1 0 0,26-25 15,-26 25-15,26-24 0</inkml:trace>
  <inkml:trace contextRef="#ctx0" brushRef="#br0" timeOffset="75884">9396 3995 0,'-25'0'15,"25"25"32,25 0-31,-25-1-16,0 1 0,0 24 16,0-24-16,0 24 0,0 1 15,0-26-15,0 1 16,0 24-16,-25-24 15,25-50 17,0-24-32,0 24 0,0-24 15,25 0-15,-1-25 16,-24 24-16,25-24 0,0 25 16,-1 24-16,-24-24 15,25 24-15,0 1 0,-1 48 16,-24 1-1,25 0-15,-25-1 16,0 26-16,0-26 0,0 26 16,0-1-16,0-24 0,0-1 15,0 1-15,0 0 16,0-1-16,0 1 16,0-50-1,0 1-15,0-1 16,24-24-16,-24 24 15,25-24-15,0-1 0,-1 26 16,1-26-16,0 26 0,-1-1 16,26 25-16,-26 0 15,1 25-15,0-25 0,-1 24 16,1 26-16,0-26 16,-1 26-16,-24-1 0,25 0 15,-25 1-15,0-1 0</inkml:trace>
  <inkml:trace contextRef="#ctx0" brushRef="#br0" timeOffset="87274">8089 8434 0,'0'25'62,"0"-1"-46,0 1-16,0 24 0,0-24 15,0 24-15,0 1 0,24-1 16,-24 0-16,25-24 16,0 24-16,-25-24 0,24 24 15,26-24-15,-26-25 16,1 25-16,24-25 0,-24 0 15,24-25-15,0 0 16,-24 1-16,0-26 0,24 26 16,-24-26-16,-25 1 0,24 0 15,-24-1-15,0 1 16,0 24-16,0-24 0,0 24 16,0 1-16,0-1 15</inkml:trace>
  <inkml:trace contextRef="#ctx0" brushRef="#br0" timeOffset="90581">12527 8385 0,'0'-25'0,"-24"-24"16,24 24-16,0 50 31,24-1-15,-24 26-16,0-26 0,0 26 15,0-1-15,0-24 16,0 24-16,0 0 0,0-24 16,-24 24-16,24-24 15,0 0-15,-25-25 16,25-25-1,0 0-15,25 1 16,-1-1-16,-24 0 0,25 1 16,24-1-16,-24 0 15,0 25-15,-1-24 0,1 24 16,0 0-16,-1 24 0,1-24 16,0 25-16,-25 0 15,0-1 1,0 1-16,-25-25 15,0 25-15,1-25 16,-1 0-16,-24 0 0,24-25 16,0 25-16,1 0 15,24-25-15</inkml:trace>
  <inkml:trace contextRef="#ctx0" brushRef="#br0" timeOffset="91578">14377 8188 0,'-25'0'16,"1"0"-16,-1 0 0,25-25 16,-25 25-16,1 0 15,-1 0-15,0 0 16,1 25-16,-1-25 16,0 24-16,1 1 0,-1 0 15,0 24-15,25-25 0,-24 26 16,-1-26-16,25 26 15,0-1-15,25-24 0,-25 24 16,24-24-16,26-1 16,-1 1-16,0-25 0,1 0 15</inkml:trace>
  <inkml:trace contextRef="#ctx0" brushRef="#br0" timeOffset="91727">14303 8459 0,'-49'0'0,"-25"0"15,49 0-15,-24 0 0,24 0 16,0 0-16,50 0 16,0 0-1,24 0 1,0 0-16,1-25 0</inkml:trace>
  <inkml:trace contextRef="#ctx0" brushRef="#br0" timeOffset="91937">14624 8335 0,'-25'-24'0,"0"-1"15,25 1 1,0-1 0,0 50-1,25-25-15,-25 24 0,25 1 16,-25-1-16,0 26 15,24-26-15,-24 26 0,0-1 16,0-24-16,0 24 16,-24-24-16</inkml:trace>
  <inkml:trace contextRef="#ctx0" brushRef="#br0" timeOffset="92231">14796 8262 0,'25'-25'0,"-1"0"16,-48 50 15,-1-25-31,0 25 16,1-1-16,-26-24 16,26 25-16,-1-1 0,1-24 15,-1 25-15,0-25 0,25 25 16,0-1-1,25 1 1,0 0-16,-1-1 16,1 1-16,-1 0 15,1-1-15,-25 1 16,25-25-16,-25 25 16</inkml:trace>
  <inkml:trace contextRef="#ctx0" brushRef="#br0" timeOffset="92452">14969 8237 0,'-25'-25'0,"50"25"47,-25 25-47,0 0 0,24-1 15,-24 1-15,25-1 0,-25 1 16,25 24-16,-25-24 16,0 0-16,0 24 0</inkml:trace>
  <inkml:trace contextRef="#ctx0" brushRef="#br0" timeOffset="92753">15191 8237 0,'0'-25'0,"24"25"16,-48 0 15,24 25-31,-25-25 0,25 25 16,-49-25-16,24 24 15,0 1-15,-24-25 0,24 24 16,1 1-16,-1-25 0,0 25 15,1-25 1,24 24-16,24-24 16,1 0-1,-25 25-15,25-25 0,-1 25 16,1-1-16,0-24 16,-25 25-16,24-25 0,-24 25 15,25-25-15</inkml:trace>
  <inkml:trace contextRef="#ctx0" brushRef="#br0" timeOffset="93137">15413 8286 0,'24'0'0,"-24"-24"0,25-1 15,-50 25 17,1 25-32,-1-25 15,0 24-15,1 1 0,24-1 16,-25 26-16,0-26 16,25 1-16,-24 24 15,24-24-15,0 0 0,24-1 0,-24 1 16,25-25-16,0 0 15,24 0-15,-24 0 0,24-25 16,-24 25-16,-1-24 16,1-1-16,0 0 0,-25-24 15,0 24-15,-25 1 16,25-1-16,-25 25 0,1-25 16,-26 25-16,26-24 0,-1 24 15,-24 0-15,24 24 16</inkml:trace>
  <inkml:trace contextRef="#ctx0" brushRef="#br0" timeOffset="90826">13070 8311 0,'0'-25'16,"0"1"0,0-1-16,0 50 31,25-1-16,-25 25-15,0-24 16,0 0-16,-25 24 16,25 0-16,0 1 0,-25-26 15</inkml:trace>
  <inkml:trace contextRef="#ctx0" brushRef="#br0" timeOffset="91206">13341 8533 0,'0'-25'15,"-24"25"-15,48-25 32,1 25-17,-1 0-15,1 0 16,0 0-16,-1 0 15,1 0-15,0 0 16,-25-24 15,0-1-15,-25 0 0,0 25-16,1 0 15,-26 0-15,26 0 16,-1 25-16,1 0 0,-1-1 15,25 1-15,-25 0 16,25-1-16,0 26 0,25-26 16,0 1-16,-1-25 15,25 25-15</inkml:trace>
  <inkml:trace contextRef="#ctx0" brushRef="#br0" timeOffset="89663">11615 8335 0,'0'-24'0,"-25"24"16,50 0-16,0 0 31,-25 24-31,24-24 0,-24 25 16,0 24-16,0-24 15,0 24-15,0 1 0,0-26 16,0 26-16,25-1 15,-25 0-15,0 1 0</inkml:trace>
  <inkml:trace contextRef="#ctx0" brushRef="#br0" timeOffset="90143">11590 8705 0,'-24'-24'16,"24"-1"-1,24 25 1,1 0-16,24 0 0,-24-25 16,49 25-16,-25-24 15,25 24-15,-24-25 0,-1 25 16,0 0-16,1-25 16,-26 25-16,1 0 0,-50 0 31,1 0-31,-1 0 15,0 0-15,1 0 16,-1 25-16,0-25 16,1 25-16,-1-25 0,25 24 15,-25 1-15,25 0 16,0-1-16,0 1 16,25-25-16,0 25 0,-1-25 15,26 0-15,-26 0 0,26 0 16,-26 0-16,25-25 15,-24 0-15,0 25 0,-1-24 16,-24-1-16,25 0 16,-25 1-16,0 48 47,-25 1-32,25 0-15,0-1 0,0 1 16</inkml:trace>
  <inkml:trace contextRef="#ctx0" brushRef="#br0" timeOffset="88463">10382 8533 0,'0'-25'15,"0"0"1,0 1 0,0 48 15,-25-24-16,25 50-15,0-26 0,-24 1 16,24 24-16,0 1 16,-25-26-16,25 26 0,0-1 15,0-24-15,-25 24 0</inkml:trace>
  <inkml:trace contextRef="#ctx0" brushRef="#br0" timeOffset="88763">10209 8557 0,'-24'-24'15,"-26"-1"-15,26 25 0,-1-25 16,25 1-16,0-1 16,49 0-1,-24 25-15,24 0 16,25 0-16,-24 0 0,24 25 15,-25 0-15,0-25 0,1 49 16,-26-24-16,1-1 16,0 26-16,-25-1 0,0-24 15,-25 24-15,0 0 16,-24-24-16,0 0 0,-25-1 16,24 1-16,-24 0 0,25-25 15,-25 0-15,25 0 16</inkml:trace>
  <inkml:trace contextRef="#ctx0" brushRef="#br0" timeOffset="89363">10826 8533 0,'24'0'16,"-24"-25"-1,25 25 1,-25 25 0,25-1-1,-25 1-15,0 0 0,0-1 16,0 1-16,0 0 0,0-1 16,0 1-16,0 0 15,0-1-15,0 1 0,-25-25 16,25-25 15,-25 1-31,25-1 0,0-24 16,0 24-1,0-24-15,0-1 0,0 26 0,0-26 16,25 26-16,0-26 16,-1 50-16,1-24 0,0-1 15,-1 25-15,1 0 0,0 0 16,-1 0-16,1 25 15,0-1-15,-25 1 16,0 0-16,-25-25 16,0 24-16,1 1 0,-1-25 15,0 25-15,25-1 0,-24-24 16,-1 0-16,25 25 16,0 0-1,25-25-15,-1 0 0,26 24 16,-26-24-16,1 25 15,24 0-15,-24-25 0,0 24 16,-1-24-16,1 25 16,-25 0-16,0-1 15,-25-24-15,1 0 16,-26 25-16,1-25 0,0 0 16,-1 0-16</inkml:trace>
  <inkml:trace contextRef="#ctx0" brushRef="#br0" timeOffset="87652">9100 8656 0,'24'-25'31,"1"25"-31,-25-24 16,0-1-16,0 0 15,-25 25 1,1 0 0,-1 0-16,0 25 15,1 0-15,-1-25 0,0 24 16,1 1-16,24 0 15,0-1-15,0 1 0,0 0 16,24-1-16,26-24 0,-26 25 16,1 0-16,0-1 15,-1-24-15,1 25 0,-25 0 16,0-1 0,-25 1-16,1-25 0,-1 25 15,0-25-15,1 0 0,-1 0 16,0 0-16,1 0 15</inkml:trace>
  <inkml:trace contextRef="#ctx0" brushRef="#br0" timeOffset="88019">9396 8730 0,'-25'0'31,"50"0"1,-1 0-17,1 0-15,0 0 16,-1-25-16,1 25 16,0 0-16,-1 0 0,1-24 15,-1-1 1,-24 0-16,0 1 15,-24-1 1,-1 25-16,1 0 0,-1 0 16,0 0-16,1 0 0,-1 25 15,0-25-15,1 49 16,-1-24-16,0-1 0,25 26 16,0-26-16,0 1 0,25 24 15,-25-24-15,49 0 16,-24-1-16</inkml:trace>
  <inkml:trace contextRef="#ctx0" brushRef="#br0" timeOffset="93741">16399 8286 0,'0'-24'0,"0"-1"16,-25 0 0,1 25-1,-1 0 1,0 25-16,1 0 15,-26-1-15,26 1 0,-26-1 16,26 26-16,-1-26 16,0 26-16,1-1 0,24-24 15,0 24-15,24-24 0,1 24 16,24-24-16,50-1 16</inkml:trace>
  <inkml:trace contextRef="#ctx0" brushRef="#br0" timeOffset="93888">16202 8508 0,'-50'0'0,"1"0"15,24-25-15,1 25 16,48 0 0,1 0-16,24 0 0,1 0 15,24 0-15,0 0 16</inkml:trace>
  <inkml:trace contextRef="#ctx0" brushRef="#br0" timeOffset="94091">16646 8262 0,'-25'-25'0,"0"0"15,25 50 16,0 0-31,25-1 16,-25 25-16,0-24 16,0 0-16,0 24 0,0-24 15,0-1-15,25 1 16</inkml:trace>
  <inkml:trace contextRef="#ctx0" brushRef="#br0" timeOffset="94389">16843 8434 0,'0'-25'0,"0"1"0,0-1 16,0 0-16,0 1 15,0 48 17,-25-24-32,1 0 15,-26 25-15,26-25 16,-26 25-16,26-1 0,-26-24 15,1 25-15,24-25 16,25 25 0,25-25-16,0 24 15,-1-24-15,1 0 16,-25 25-16,25-25 16,-1 25-16,1-1 0,0 1 15,-1 0-15</inkml:trace>
  <inkml:trace contextRef="#ctx0" brushRef="#br0" timeOffset="96697">8557 9667 0,'0'25'47,"0"-1"-47,0 26 15,25-26-15,-25 26 16,0-26-16,0 26 0,0-1 16,0-24-16,0 24 0</inkml:trace>
  <inkml:trace contextRef="#ctx0" brushRef="#br0" timeOffset="96877">8458 10160 0,'-24'0'15,"-1"-24"-15,0 24 16,50-25 0,0 25-1,-1 0-15,26 0 16,-26 0-16,26-25 0,-1 25 16,25-24-16,-49 24 15,24 0-15</inkml:trace>
  <inkml:trace contextRef="#ctx0" brushRef="#br0" timeOffset="97022">8384 9815 0,'0'-49'0,"25"24"0,-25 0 16,49 1-16,1-1 15,-1 0-15,0 25 0,1 0 16,-1-24-16</inkml:trace>
  <inkml:trace contextRef="#ctx0" brushRef="#br0" timeOffset="99926">10998 9741 0,'-24'0'0,"-1"0"31,25 25 1,0-1-32,0 1 15,-25 0-15,25-1 16,-24 26-16,24-26 0,0 26 16,-25-26-16,25 1 0,-25 0 15,25-1-15,-24 1 16,24-50-1,0 1 1,0-1-16,24 0 16,-24-24-16,25 0 0,0 24 15,-25-24-15,49-1 16,-24 1-16,-1 24 0,1-24 16,0 49-16,-1-25 0,1 25 15,0 0-15,-25 25 16,0 0-16,0-1 15,0 1-15,-25 24 16,0-24-16,-24 0 0,24 24 16,1-24-16,-1-25 0,0 24 15,25 1-15,-24-25 16,24 25-16,24-1 16,1-24-1,-25 25-15,25-25 0,-1 25 16,1-1-16,0 1 15,-1 0-15,1-25 16,-25 24-16</inkml:trace>
  <inkml:trace contextRef="#ctx0" brushRef="#br0" timeOffset="100273">11467 9716 0,'-25'-24'0,"1"-1"0,24 0 31,24 25-31,1 0 16,0 0-16,24 0 16,-24 0-16,24 0 0,-24 0 15,-1 0-15,1 0 0,0 0 16,-1-24-16,-48 24 15,-1-25 1,0 25-16,1 0 0,-1 0 16,0 0-1,1 0-15,24 25 0,-25-1 16,25 1 0,0 24-16,-25-24 0,25 24 15,0 1-15,0-1 16,0 0-16,0 1 0</inkml:trace>
  <inkml:trace contextRef="#ctx0" brushRef="#br0" timeOffset="100525">11911 9963 0,'25'0'0,"-1"-25"16,1 25-16,-25 25 47,-25 0-47,1-1 15,24 1 1,-25 0-16,25-1 0</inkml:trace>
  <inkml:trace contextRef="#ctx0" brushRef="#br0" timeOffset="99103">10431 9766 0,'-24'0'0,"-1"0"0,0 0 15,1-25 1,-1 25 0,25 25-1,-25-25-15,25 24 16,-24 1-16,-1 0 15,0-1-15,25 1 0,-24 0 16,-1 24-16,25-24 0,0 24 16,0-24-16,0-1 0,25 1 15,-1 0-15,26-1 16,-26-24-16,26 0 0</inkml:trace>
  <inkml:trace contextRef="#ctx0" brushRef="#br0" timeOffset="99272">10308 9938 0,'-25'0'15,"-24"0"-15,24 0 0,1 0 16,48 0 0,1 0-16,24 0 15,1 0-15,-1 0 0,25 0 16,-25 0-16</inkml:trace>
  <inkml:trace contextRef="#ctx0" brushRef="#br0" timeOffset="97538">9075 9667 0,'0'25'31,"0"-1"-15,0 1 0,0 0-16,0 24 0,0-24 15,0-1-15,0 26 0,-25-26 16,25 1-16,0 0 16,-24-25-16,24 24 0,0-48 46,0-1-46,0 0 0,0 1 16,24-1-16,-24 0 16,25 1-16,-25-1 0,25 25 15,-25-25-15,24 25 16,1 0-16,0 0 16,-25 25-16,24 0 0,1-1 15,-25 1-15,25 0 16,-25-1-16,24 1 0,-24 0 15,25-25-15,0 0 32,-25-25-32,24 0 0,-24 1 15,25-26-15,-25 26 16,25-26-16,-25 1 0,0 24 16,0 1-16,0-1 0,24 0 15,-24 50 1,0 0-1</inkml:trace>
  <inkml:trace contextRef="#ctx0" brushRef="#br0" timeOffset="97825">9913 9840 0,'0'-25'0,"0"0"0,0 1 15,0-1-15,0 0 16,-24 1-16,24-1 16,-25 25-1,0 0-15,1 0 0,-1 0 16,0 25-16,-24 24 0,24-24 16,1-1-16,-1 26 15,0-26-15,1 26 0,24-26 16,0 26-16,0-26 15,24 1-15,-24 0 0,25-1 16,24-24-16,-24 25 0,0-25 16,24 0-16,-24 0 15</inkml:trace>
  <inkml:trace contextRef="#ctx0" brushRef="#br0" timeOffset="98767">9617 10062 0,'-24'0'0,"48"0"47,1 0-47,0 0 0,-1 0 16,1 0-16,0 0 15,-1 0-15,1 0 16,-25 24-16,0 1 16,0 0-1,-25-25-15,1 0 16,-1 24-16,0-24 16,1 25-16,-1-25 0,-24 0 15,24 0-15,1 0 0,-1 0 16</inkml:trace>
  <inkml:trace contextRef="#ctx0" brushRef="#br0" timeOffset="101786">13218 9642 0,'25'0'0,"-1"0"0,-24-24 16,0-1-1,-24 25-15,-1 0 0,0 0 16,1 0 0,-1 0-16,0 25 0,1-1 15,24 26-15,-25-26 16,0 1-16,25 24 16,0-24-16,0 24 0,0-24 15,0 0-15,0-1 16,25 1-16,0 0 0,-1-1 15,26-24-15</inkml:trace>
  <inkml:trace contextRef="#ctx0" brushRef="#br0" timeOffset="101935">13292 9864 0,'-49'-24'16,"-1"24"-16,1-25 0,24 25 15,1 0-15,-1 0 16,0 0-16,50 0 15,0 0-15,24 0 16,-24 0-16,24-25 16</inkml:trace>
  <inkml:trace contextRef="#ctx0" brushRef="#br0" timeOffset="102222">13538 9692 0,'0'-25'15,"-24"25"-15,24-25 16,0 50 31,0 0-47,0-1 0,0 1 16,-25 24-16,25-24 15,0 0-15,-25 24 0,25-24 16,0-1-16,0 1 0,0 0 15,0-1-15,25 1 16,0-25-16,-1 0 16,1 0-16,0 0 15,-1 0-15,26 0 0,-26-25 16,1 25-16</inkml:trace>
  <inkml:trace contextRef="#ctx0" brushRef="#br0" timeOffset="101231">12552 9618 0,'0'-25'15,"-25"25"1,25-24-16,0 48 31,0 1-15,0-1-16,0 26 15,0-26-15,0 1 16,0 24-16,0 1 0</inkml:trace>
  <inkml:trace contextRef="#ctx0" brushRef="#br0" timeOffset="101520">12305 9766 0,'0'-25'0,"-24"-24"16,24 24-16,0 0 15,24-24-15,1 25 0,0-1 16,24 25-16,0-25 0,1 25 15,24 0-15,-25 25 16,25 0-16,-25-1 0,1 1 16,-26 24-16,-24-24 15,0 24-15,0 0 0,-24-24 16,-1 24-16,-24-24 0,-1 0 16,26-1-16,-26 1 15,1 0-15,0-25 0,24 0 16,0 0-16</inkml:trace>
  <inkml:trace contextRef="#ctx0" brushRef="#br0" timeOffset="103800">8458 10777 0,'25'-25'16,"-50"25"31,1 0-47,-1 0 15,0 25-15,1 0 16,-1-1-16,-24 25 0,24 1 16,1-1-16,-1 0 0,25 1 15,0-1-15,0 0 16,0-24-16,49 24 0,-24-24 15,24 0-15,0-1 0,25-24 16</inkml:trace>
  <inkml:trace contextRef="#ctx0" brushRef="#br0" timeOffset="104175">8927 10949 0,'0'-24'16,"25"24"15,-25 24-15,0 1-16,0 0 16,0-1-16,-25 26 15,25-26-15,0 26 0,0-26 16,0 1-16,0 0 0,25-1 15,-1 1-15,1 0 16,0-25-16,-1 0 16,26 0-16,-26 0 0,26-25 15,-26 0-15,26 1 0,-26-1 16,-24 0-16,25 1 16,-25-26-16,0 26 0,-25-26 15,25 26-15,-24-1 0,-1 0 16,0 1-1,1 24-15</inkml:trace>
  <inkml:trace contextRef="#ctx0" brushRef="#br0" timeOffset="106060">11763 10629 0,'-25'-25'0,"1"25"15,-1 0-15,25 25 16,0 0 0</inkml:trace>
  <inkml:trace contextRef="#ctx0" brushRef="#br0" timeOffset="105906">11714 11048 0,'24'-25'0,"-24"1"16,0-1-16,0 50 31,0-1-15,0 1-16,0 24 0,0-24 15,0 0-15,0 24 16,0-24-16,-24-1 0,24 1 15</inkml:trace>
  <inkml:trace contextRef="#ctx0" brushRef="#br0" timeOffset="106392">11911 11048 0,'-25'0'16,"25"-25"-16,0 1 15,25-1-15,0 0 0,-1 1 16,1-1-16,24 0 0,-24 1 16,0-1-16,24 25 15,-25 0-15,1 25 16,-25-1-1,0 1-15,0 0 0,-25-1 16,1 26-16,24-26 0,-25 26 16,1-1-16,-1 0 15,0-24-15,1 0 0,24 24 16,0-24-16,0-1 16,0 1-16,24-25 15,1 0-15,0 0 0,24 0 16</inkml:trace>
  <inkml:trace contextRef="#ctx0" brushRef="#br0" timeOffset="106895">12108 11097 0,'-74'0'16,"25"0"-16,24 0 16,-24 25-16,24-25 0,50 0 31,24 0-31,-24 0 15,24 0-15,1-25 0,-1 25 16,0 0-16,0-24 16,-24 24-16,24-25 0,-24 25 15,0 0-15,24-25 16,-24 25-16,-1 0 0,1-24 16,0 24-16,-1 0 15,1 0-15,0 0 16,-25-25-1,24 25 17,1-25-1,0 1-15,-25-1-16,0 0 15,0 1 1,-25 24-16,0 0 15,25-25-15,-24 25 0,-1 25 16,0-25-16,1 24 16,-1 1-16,0 24 0,1-24 15,24 24-15,-25 1 16,25-26-16,25 26 0,-25-1 16,24-24-16,1-1 15,24 1-15,-24-25 0,24 0 16,1-25-16</inkml:trace>
  <inkml:trace contextRef="#ctx0" brushRef="#br0" timeOffset="104513">9765 10999 0,'0'-25'16,"0"0"-16,0 1 16,0-1-1,-24 25-15,24-25 16,-25 25-16,0 0 16,1 0-16,-1 25 0,0-25 15,25 25-15,-24-1 16,24 1-16,-25 0 0,25-1 15,0 1-15,0 0 16,25-1-16,-25 1 0,24 0 16,1-1-16,0-24 0,-1 25 15,1-25-15,0 25 16,-25-1-16,-25-24 16,0 25-16,1-25 0,-1 0 15,0 0-15,-24 0 16</inkml:trace>
  <inkml:trace contextRef="#ctx0" brushRef="#br0" timeOffset="104747">10037 10802 0,'24'-25'0,"-24"0"16,0 1-16,-24 24 31,24 24-31,0 1 16,0 24-1,0-24-15,0 24 0,0 0 16,0 25-16,0-24 16,0-1-16,-25 25 0,25-49 15</inkml:trace>
  <inkml:trace contextRef="#ctx0" brushRef="#br0" timeOffset="105725">9987 11171 0,'-24'-24'0,"24"-1"16,-25 25-16,25-25 0,25 1 15,-1 24-15,26-25 16,-1 25-16,0-25 15,25 25-15,-24 0 0,24-24 16,0 24-16,-25 0 16,0 0-16,-24 0 0,0 0 15,-50 0 1,0 0 0,1 0-16,-1 0 0,0 24 15,-24-24-15,0 25 0,24 0 16,-24-1-16,24 1 15,0 0-15,1-1 0,24 1 16,0 0-16,0-1 16,0 1-16,24-25 0,1 25 15,24-25-15,1 0 16,-26 0-16,26 0 0,-1-25 16,0 0-16,-24 1 0,0-1 15,-1 0-15,-24 1 16,0-1-16,0 0 0,0 1 15,-24-1-15,24 0 16,-25 1-16,50 24 47,-1 0-31,1 0-16,0 0 0,-1 0 0,1 0 15,0 0-15,-1 0 16,1 0-16,0 0 0,-1 0 15,1 24 1,-25 1-16,0 0 0,24-1 16,-24 1-16,0 0 15,0-1-15,25 1 0,-25 0 16,0-1-16,0 1 0,-25 0 16,25-50 15,0 0-31,0 1 15,0-1-15,25 0 16,-25-24-16,25 24 0,-1-24 16,1 24-16,0 1 15,-1-1-15,1 0 0,0 25 16,-1 0-16,1 0 16,-25 25-16,0 0 15,0-1-15,0 1 0,0 24 16,0-24-16,0 0 15,0-1-15,0 1 16,25 0 0,-1-25-16,-24-25 15,25 25-15,-25-25 0,25 1 16,-1-1-16,1 0 16,0 1-16,-25-1 0,24 0 15,1 1-15,0 24 16,-25 24-1,0 1-15,24 0 16,-24-1-16,0 1 0,25 0 16,-25 24-16,25-24 15,-1-1-15,-24 1 16,25-25-16</inkml:trace>
  <inkml:trace contextRef="#ctx0" brushRef="#br0" timeOffset="110003">8212 12232 0,'-25'0'31,"25"24"63,0 1-79,25 0-15,-25-1 0,0 1 16,0 24-16,25 1 0,-25-1 16,0-24-16,24 24 15,1-24-15</inkml:trace>
  <inkml:trace contextRef="#ctx0" brushRef="#br0" timeOffset="110229">8261 12330 0,'-24'-49'16,"-1"24"-16,-24-24 0,24 24 16,25 1-16,-25-1 15,25 1-15,25-1 0,0 0 16,-1 1-16,26-1 15,-1 0-15,0 1 0,0 24 16,1-25-16,-1 25 16,0-25-16,-24 25 0,0 0 15,-1 25-15,-24 24 16,-24-24-16,24 0 16</inkml:trace>
  <inkml:trace contextRef="#ctx0" brushRef="#br0" timeOffset="110369">8310 12355 0,'25'0'15,"0"-25"1,24 1-16,-24 24 16,24-25-16,-24 25 0</inkml:trace>
  <inkml:trace contextRef="#ctx0" brushRef="#br0" timeOffset="110969">8828 12182 0,'25'-24'47,"-25"48"-16,25-24-31,-25 25 0,0 0 15,0-1-15,0 1 16,0 0-16,0-1 0,0 26 16,0-26-16,0 1 0,0 0 15,0-1-15,-25 1 16,25 0-16,0-50 31,25-24-15,-25 24-16,0 0 15,24-24-15,-24 0 0,25-1 16,-25 1-16,25 0 0,-1 24 16,-24 1-16,25-1 15,0 0-15,-1 25 16,-24 25-16,25 0 0,-25-1 16,25 1-16,-25 24 15,24-24-15,-24 24 0,25-24 16,-25 24-16,0-24 15,0-1-15,0 1 0,0 0 16,25-25-16,-25-25 31,24 0-31,-24 1 0,25-1 16,-25 0-16,25-24 0,-1 24 16,1-24-16,-25 24 15,25-24-15,-1 49 0,1-24 16,0 24-1,-1 0-15,1 24 16,-25 25-16,25-24 16,-25 24-16,24-24 15,-24 24-15,0 1 0,25-1 0,-25 0 16</inkml:trace>
  <inkml:trace contextRef="#ctx0" brushRef="#br0" timeOffset="111185">9765 12528 0,'25'0'0,"-25"-25"0,0 50 63,0-1-63,0 1 15,0 0-15,-25-1 0,25 1 16,0 0-16,-24 24 16</inkml:trace>
  <inkml:trace contextRef="#ctx0" brushRef="#br0" timeOffset="111606">10431 12256 0,'0'-24'16,"0"-1"15,-24 0-15,-1 25-16,0 0 15,-24 25-15,24 0 0,-24-25 16,24 24-16,1 1 15,-1 0-15,0 24 0,25-24 16,0-1-16,0 1 0,25 0 16,0-1-16,-1 1 15,26 0-15,-1-1 0,25-24 16,0 0-16,0 0 16</inkml:trace>
  <inkml:trace contextRef="#ctx0" brushRef="#br0" timeOffset="111935">10875 12158 0,'-25'0'0,"1"-25"0,24 1 16,-25 24 0,25-25-1,0 50 16,0-1-31,0 1 0,0-1 16,0 1-16,-24 0 16,24 24-16,-25-24 0,25 24 15,-25-24-15,25-1 0,0 26 16,0-26-16,0 1 16,25 0-16,0-1 15,-1-24-15,1 0 16,-1 0-16,1 0 0,24 0 15,-24 0-15,0 0 0,-1 0 16,1 0-16,0-24 16</inkml:trace>
  <inkml:trace contextRef="#ctx0" brushRef="#br0" timeOffset="112481">11418 12404 0,'0'-24'15,"24"24"-15,-24-25 16,25 0-16,-25 1 0,25-1 16,-25 0-16,24 25 15,-24-24-15,0-1 16,-24 25-16,-1 0 0,0 0 15,1 0-15,-1 0 16,-24 0-16,24 0 0,-24 25 16,24-25-16,0 0 15,1 24-15,-1 1 16,25 0-16,-25-1 16,25 1-16,0 0 15,0-1-15,0 1 16,0 0-1,25-25-15,0 0 0,-1 0 16,26 0-16,-26 0 16,26-25-16,-26 25 15,26-25-15,-26 1 0,1 24 16,0-25-16,-1 0 0,1 1 16,-25-1-1,0 0-15,-25 25 16,1 0-1,-1 0-15,0 0 0,25 25 16,-24-25-16,-1 25 16,25-1-16,-25 1 0,25 0 15,0-1-15,0 1 0,25 0 16,0-1 0</inkml:trace>
  <inkml:trace contextRef="#ctx0" brushRef="#br0" timeOffset="112913">11738 12355 0,'0'-25'0,"0"1"16,25-1-16,0 0 16,-1 25-16,-24-24 15,25-1-15,0 25 16,-1 0-16,1-25 0,-50 25 31,1 0-15,-1 25-16,0 0 15,1-25 1,-1 0-16,0 24 16,1-24-16,-1 25 0,0-25 15,1 25-15,24-1 16,-25-24-16,0 25 0,25 0 15,25-25 1,-25 24-16,25-24 0,-1 25 16,1 0-16,0-25 0,-1 24 15,1 1-15,0-25 16,-25 25-16,0-1 16,-25 1-1,0-25-15,-24 0 0,24 0 16,1 0-16,-26 0 0,26 0 15,24-25-15</inkml:trace>
  <inkml:trace contextRef="#ctx0" brushRef="#br0" timeOffset="113207">12231 12281 0,'25'0'16,"0"-25"-16,-1 25 15,-24-24-15,0-1 16,-24 25-16,-1-25 16,0 25-16,1 0 15,-1 0-15,0 25 16,1-25-16,24 25 16,-25-1-16,25 1 0,0 0 15,0-1-15,0 1 16,0 0-16,25-1 15,-1 1-15,-24 0 0,0-1 16,0 1-16,0 0 16,-24-25-16,-1 24 0,-24 1 15,-25 0-15</inkml:trace>
  <inkml:trace contextRef="#ctx0" brushRef="#br0" timeOffset="94611">17090 8434 0,'0'-25'15,"0"1"-15,0-1 16,0 50 15,24-1-31,-24 1 16,0 0-16,0-1 0,0 1 15,0 24-15,0-24 0,-24 24 16,24-24-16,0 0 16</inkml:trace>
  <inkml:trace contextRef="#ctx0" brushRef="#br0" timeOffset="94840">17065 8607 0,'0'-50'16,"0"1"-16,0 0 16,25-1-16,-25 1 0,0 24 15,24-24-15,-24 25 16,25 24-16,0-25 0,-1 25 16,1 0-16,-1 25 15,1-1-15,0-24 16,-1 25-16,1-1 0,-25 1 15,0 0-15,0-1 16,-25 1-16,1 0 0,-26-1 16,26 1-16,-1-25 0,-24 25 15,24-25-15,1 0 16</inkml:trace>
  <inkml:trace contextRef="#ctx0" brushRef="#br0" timeOffset="95177">17607 8434 0,'0'-25'0,"-24"1"32,-1 24-17,0 24-15,1-24 16,24 25-16,-25 0 15,0-1-15,25 1 0,-24 24 16,24-24-16,0 24 0,0-24 16,0 0-16,0-1 15,24 1-15,1 0 0,0-1 16,-1-24-16,26 0 0,-1 0 16,0-24-16,1 24 15,-1-25-15,-24-24 0,-1 24 16,-24 0-16,0-24 15,-49 24-15,0 1 0,-1-1 16,-24 0-16</inkml:trace>
  <inkml:trace contextRef="#ctx0" brushRef="#br0" timeOffset="129377">17459 8040 0,'0'-25'0,"25"25"31,0 0-15,-1 0-16,26 0 15,-26 0-15,26 0 16,-1 0-16,0 0 16,1 25-16,24-25 0,-25 0 15,0 24-15,25-24 16,-24 25-16,-1 0 0,0 49 16,-24-25-16,0-24 15,-1 24-15,-24 0 16,0 25-16,0-25 0,0 1 15,0-1-15,-24 25 16,24-25-16,0 1 0,0 24 16,-25-25-16,25 0 0,0 25 15,0-24-15,0 24 16,0-25-16,0 25 0,-25-25 16,25 25-16,-24-24 0,24 24 15,-25-25-15,0 0 16,1 25-16,-1-25 0,0 1 15,1-1-15,-1 0 16,0 1-16,1-1 16,-1 0-16,0 1 0,1-1 0,-1-24 15,0 24-15,1 0 16,-1 1-16,0-26 0,1 26 16,24-26-16,-25 26 15,25-1-15,0-24 0,0 24 16,0-24-16,0-1 0,25 1 15,-25 0-15,24-1 16,1 1-16,0 0 0,-1-1 16,1 1-16,0 0 15,-1-1-15,1 1 0,0-1 16,-25 1-16,24 0 0,-24-1 16,25 1-16,0-25 15,-1 25-15,1-1 16,0 1-1,-1-25 1,-24 25-16,0-1 16,0 1-1,-24 0-15,-1-1 16,25 1 0,-25 0-16,1-1 0,24 1 15,-25-25-15,0 25 0,1-1 16,-1 1-16,0 0 15,1-1-15,-1 1 0,0 0 16,25-1-16,-24 1 16,24 0-16,0-1 0,0 1 15,0 0-15,0-1 16,24 1-16,-24 0 16,25-1-16,0 1 0,-1 24 15,-24-24-15,25 0 16,0-1-16,-25 1 0,24 0 15,1-1-15,-25 1 0,25 24 16,-1-24-16,1 0 16,-25 24-16,25 0 0,-1-24 15,1 24-15,-25 0 0,25 1 16,-25-1-16,24 0 16,-24 1-16,0-26 0,0 26 15,0-1-15,0 0 16,0-24-16,-24 24 0,24 1 15,-25-26-15,0 1 16,25 24-16,-24-24 0,-1 24 16,0-24-16,1 0 15,-1-1-15,0 1 0,1 0 16,-1-1-16,-24 1 0,24 0 16,0-1-16,25 1 0,-24-25 15,-1 25-15,0-25 16,1 0-1,24 24 1,0-48 62</inkml:trace>
  <inkml:trace contextRef="#ctx0" brushRef="#br0" timeOffset="177963">28581 8829 0,'0'-25'0,"25"25"31,-1 0 0,1 0-31,24 0 16,1 0-16,24 0 15,24 0-15,26 0 0,24 0 16,49 0-16,0 0 16,25 0-16,25 0 0,-1 0 15,1 0-15,-25 0 0,-25 0 16,0 0-16,-49 0 15,-24-25-15,-26 25 0,-24 0 16,-24 0-16,-26 0 16,-24-24-16,-24 24 15,-26 0-15,1 0 0</inkml:trace>
  <inkml:trace contextRef="#ctx0" brushRef="#br0" timeOffset="172241">27299 6412 0,'0'-25'0,"25"50"15,-25 0 1,0-1-16,0 1 0,0 0 16,0-1-16,0 26 15,0-26-15,0 26 0,0-26 16,0 26-16,0-26 0,0 1 16,0 0-16</inkml:trace>
  <inkml:trace contextRef="#ctx0" brushRef="#br0" timeOffset="172548">27225 6437 0,'0'-25'0,"0"-24"15,25 49-15,-25-25 16,24 0-16,1 25 0,0-24 15,-1 24-15,25 0 0,-24 0 16,0 24-16,24 1 16,-24 0-16,-1-1 0,1 1 15,0 0-15,-25-1 0,0 1 16,-25 0-16,0 24 16,1-24-16,-26-25 0,1 24 15,24-24-15,-24 25 0,25-25 16,-1 0-16,0 0 15,1 0-15,24-25 0,-25 25 16</inkml:trace>
  <inkml:trace contextRef="#ctx0" brushRef="#br0" timeOffset="172829">27767 6437 0,'0'-25'0,"25"25"16,0 25 15,-1-25-31,-24 24 0,25 1 16,-25 24-16,25-24 0,-25 24 15,0-24-15,0 24 16,0-24-16,0 0 0,0-1 16,0 1-16,-25 0 0,25-1 15</inkml:trace>
  <inkml:trace contextRef="#ctx0" brushRef="#br0" timeOffset="173017">27866 6338 0,'0'-25'16,"-25"1"-16,25-1 15,25 0-15,24 25 16,-24 0-16,24 0 16,1 25-16,-1-25 15,0 0-15,1 25 0,-26-1 16</inkml:trace>
  <inkml:trace contextRef="#ctx0" brushRef="#br0" timeOffset="173207">27866 6634 0,'25'0'31,"-1"0"-31,1 0 0,0 0 16,24 0-16,0 0 0,1 0 16,-1 0-16,0 0 15,-24 0-15</inkml:trace>
  <inkml:trace contextRef="#ctx0" brushRef="#br0" timeOffset="170890">25647 6560 0,'0'25'16,"0"-1"-16,0 1 16,0 0-16,0-1 15,0 26-15,0-26 0,0 1 16,0 24-16,0-24 16,0 0-16,0-1 0,0 1 15,0 0-15,0-1 0</inkml:trace>
  <inkml:trace contextRef="#ctx0" brushRef="#br0" timeOffset="171474">25548 6634 0,'0'-49'15,"-25"24"-15,25-24 0,0-1 16,0 1-16,0 0 16,0-1-16,25 1 0,24 24 15,-24-24-15,24 24 16,1-24-16,24 24 0,0 1 16,0 24-16,0-25 0,-25 25 15,25 0-15,-25 0 16,25 25-16,-49-25 0,24 24 15,-24 26-15,-25-26 16,0 26-16,0-26 0,0 26 16,-50-26-16,26 26 0,-26-1 15,26-24-15,-26-1 16,1 26-16,0-26 0,0-24 16,24 25-16,0 0 0,-24-25 15,24 0 1,50 0-1,0 0-15,-1 0 16,26 0-16,-26 0 0,25 0 16,1 0-16,-1 0 0,0 24 15,-24 1-15,24-25 16,-24 25-16,0 24 0,-25-24 16,24-1-16,-24 1 15,0 0-15,0-1 0,-24 1 16,-1 0-16,-24-1 0,24 1 15,-24-25-15,-25 25 16,24-25-16,-23 0 0,23 0 16,1 0-16,-25-25 15,25 25-15,24-25 0,0 25 16,1-24-16</inkml:trace>
  <inkml:trace contextRef="#ctx0" brushRef="#br0" timeOffset="171953">26707 6461 0,'-25'0'0,"1"25"16,24 0-16,-25-1 0,0 1 15,25 0-15,0 24 16,-24-24-16,24-1 0,0 26 15,24-26-15,1 26 0,0-26 16,-1 1-16,1 0 16,0-1-16,24 1 0,-24-25 15,-1 0-15,26 0 0,-26-25 16,1 25-16,0-24 16,-1-1-16,1-24 0,-25 24 15,0-24-15,0-1 16,-25 1-16,1 24 0,-1-24 15,-24 24-15,24 1 16,-24-1-16,24 25 0,0 0 16,1 0-16,-1 0 0,0 25 15</inkml:trace>
  <inkml:trace contextRef="#ctx0" brushRef="#br0" timeOffset="174545">28335 5450 0,'-25'-24'0,"-49"-1"15,25 0-15,-25 1 0,0 24 16,-25-25-16,0 25 0,1-25 15,-1 25-15,-24-24 16,-1 24-16,26 0 0,-25 0 16,24 0-16,-24 0 15,-1 0-15,1 24 0,0 1 16,-1 0-16,1-1 0,0 1 16,-1 24-16,-23-24 15,23 24-15,26 1 0,-26-1 16,1 0-16,24 1 15,1-1-15,-1 25 0,-24-25 16,49 25-16,-25 0 0,25 0 16,0 0-16,25-25 15,0 25-15,24 0 0,0-24 16,25 24-16,0 0 16,0-25-16,25 25 0,0-25 15,24 1-15,-24 24 0,24-25 16,-24 0-16,24 25 15,0-25-15,0 1 0,25-1 16,-24 0-16,24 1 16,0-1-16,0 0 0,0 1 15,24-1-15,-24 0 0,25 1 16,0-26-16,24 1 16,0 0-16,0-1 0,1 1 15,24-25-15,-25 0 16,25 0-16,0 0 0,-25 0 15,25-25-15,0 25 0,-24-24 16,-1 24-16,25-25 16,-25 0-16,0 1 0,25-1 15,-24 0-15,-1 1 0,0-1 16,25 0-16,-49 1 16,24-1-16,-24 0 0,-1-24 15,1 0-15,-25 24 16,0-24-16,0-1 0,-25 1 15,1 0-15,-26 0 16,1-25-16,0 24 0,-25 1 16,0 0-16,0-25 0,0 24 15,-25-24-15,0 25 16,1-25-16,-1 0 0,0 25 16,1-25-16,-26 0 0,26 0 15,-1 0-15,-24 0 16,-1 24-16,26 1 0,-26 0 15,1-1-15,0 26 16,-25-1-16,24 1 0,1-1 16,0 0-16,-1 25 0,1-24 15,0-1-15,24 0 16,-24 25-16,24-24 0,1-1 16,-1 25-16,0-25 15,-24 1-15,24 24 0,1-25 16,-26 25-16,26 0 15,-26-25-15,1 25 0,24-24 16,-24 24-16,24 0 0,-24-25 16,24 25-16,-24 0 15,24 0-15,1 0 0,-1 0 16,0 0 0,1 25-1</inkml:trace>
  <inkml:trace contextRef="#ctx0" brushRef="#br0" timeOffset="176121">29444 7966 0,'-24'-25'0,"48"0"32,1 50-1,-25 0-16,0-1-15,0 1 16,0 0 0,0-1-16,-25 1 0,1-25 15,-1 25-15,0-1 0,1-24 16,-1 0-16,0 0 16,1 0-16,-1 0 0,0-24 15,1-1-15,-1 0 16,25 1-16,0-1 0,0-24 15,0 24-15,25-24 0,-1 24 16,1 0-16,0 1 16,-1-1-16,1 25 0,24 0 15,-24 0-15,24 25 0,-24-1 16,0 26-16,24-26 16,-24 26-16,-25-1 0,24 0 15,-24 25-15,-24-24 16,-1-1-16,0 0 0,-24 0 15,24 1-15,-24-26 16,0 26-16,-1-26 0,1-24 16,0 25-16,-1-25 0,1 0 15,24 0-15,1 0 16,24-25-16,0 1 16,0-1-16,24 0 0,1 1 15,0-1-15,-1 0 16,26 25-16,-26-24 0,1 24 15,0 0-15,-1 0 16,1 24-16,0-24 0,-1 25 16,1-25-16,0 25 0,-25-1 15,24 1-15,1-25 16,-25 25-16,25-1 0,-25 1 31</inkml:trace>
  <inkml:trace contextRef="#ctx0" brushRef="#br0" timeOffset="176517">29888 8262 0,'0'-25'16,"0"0"-16,0 1 0,0-1 15,0 0-15,0 1 16,0 48 15,0 1-31,0 0 16,0-1-16,0 1 15,0 24-15,0 0 0,0-24 16,0 24-16,25 1 0,-25-26 16,24 1-16,1 0 15,0-1-15,-1-24 0,1 0 16,0 0-16,-1-24 15,1-1-15,0 0 0,-1 1 16,1-26-16,-25 1 0,0 0 16,0 0-16,-25 24 15,1-24-15,-1 24 0,-24 0 16,24 25-16,0 0 16,-24 0-16,24 25 0,1-25 15,24 25-15,-25-1 16,25 1-16</inkml:trace>
  <inkml:trace contextRef="#ctx0" brushRef="#br0" timeOffset="176930">30505 8212 0,'0'-24'16,"0"-1"-1,0 0 1,0 50 15,0 0-31,0-1 16,0 1-16,0 0 0,0-1 16,0 1-16,0-1 0,0 1 15,0 0-15,24-1 16,1 1-16,0 0 15,-1-25-15,1 0 16,0 0-16,-1-25 0,1 0 16,0 1-1,-25-26-15,0 26 0,0-1 16,-25 1-16,0-26 0,1 26 16,-26 24-16,1 0 15,0 0-15,24 0 0,-24 0 16,24 24-16,0 1 15,1-25-15,-1 25 0,25-1 16,25 1-16</inkml:trace>
  <inkml:trace contextRef="#ctx0" brushRef="#br0" timeOffset="177484">31097 8188 0,'0'-25'15,"-25"25"17,0 0-32,1 0 15,-1 25 1,0-25-16,25 24 0,-24 1 15,-1 0-15,25-1 0,0 1 16,-25-1-16,25 26 0,0-26 16,25 1-16,0 0 15,-25-1-15,24-24 0,26 25 16,-26-25-16,1 0 16,24 0-16,-24 0 0,-1-25 15,1 1-15,0-1 16,-1 0-16,-24 1 0,0-26 15,0 1-15,0 25 0,-49-26 16,24 1-16,-24 24 16,0-24-16,0 24 0,-1 1 15,1-1-15,0 0 0,24 25 16,25-24-16,0-1 16,25 0-1,-1 25-15,1-24 16,24 24-16,1-25 0,-1 25 15,0 0-15,-24 0 16,24 25-16,-24-25 0,-1 24 16,-24 26-16,0-26 0,0 26 15,0-1-15,-24-24 16,24 24-16,-25 0 0,-24 1 16</inkml:trace>
  <inkml:trace contextRef="#ctx0" brushRef="#br0" timeOffset="196374">27274 2960 0,'-24'-25'0,"-1"25"16,0 0-1,50 0 16,0 0-31,24 0 0,-24 0 16,48 0-16,1 0 0,-24 0 16,24 0-16,-25 0 15,25 0-15,-49-25 0,24 25 16,-24 0-16,-50 0 16,0 0-1</inkml:trace>
  <inkml:trace contextRef="#ctx0" brushRef="#br0" timeOffset="196537">27545 2910 0,'-24'0'16,"-1"0"-16,25 25 16,-25-25-16,25 25 15,0-1-15,0 26 16,25-26-16,-25 1 16,0 24-16,25 1 0,-25-26 15,24 25-15,-24 1 0,0-26 16,25 1-16,-25 24 15,25-24-15</inkml:trace>
  <inkml:trace contextRef="#ctx0" brushRef="#br0" timeOffset="196997">27989 3280 0,'0'-25'0,"25"1"16,0 24-16,-25-25 16,24 1-16,-24-1 0,25 0 15,-25 1 1,-25 24-16,25-25 0,-24 25 16,-1 0-16,0 0 0,1 0 15,-26 25-15,26-25 16,-1 24-16,0 1 0,1 0 15,24-1-15,-25 1 16,25-1-16,0 1 0,0 0 16,0-1-16,25 1 0,-1-25 15,1 25-15,0-25 16,-1 0-16,1 0 0,0 0 16,-1-25-16,26 0 15,-26 1-15,1-1 0,-25 0 16,25 1-16,-25-1 0,24 1 15,-24-1 1,0 50 0,-24-1-1,24 1-15,0-1 0,0 26 16,0-26-16,0 1 0,0 0 16,0-1-16,24 1 15</inkml:trace>
  <inkml:trace contextRef="#ctx0" brushRef="#br0" timeOffset="197357">28557 3157 0,'0'-25'0,"0"1"15,0-1-15,0 0 16,-25 25-1,0 0-15,1 0 16,-1 0-16,0 0 16,1 25-16,-1-25 0,0 0 15,25 25-15,-24-1 0,24 1 16,24 0 0,1-1-16,0-24 0,24 25 15,-24-1-15,24 1 16,-24-25-16,-1 25 0,1-1 15,-25 1-15,-25 0 16,1-25 0,-1 24-16,-24-24 0,24 0 15,-24 0-15,-1 0 0,1 0 16,24 0-16,1 0 16</inkml:trace>
  <inkml:trace contextRef="#ctx0" brushRef="#br0" timeOffset="197615">28680 3009 0,'0'-25'16,"0"1"-16,0-1 15,24 25 1,1 0-16,0 0 15,-1 25-15,-24-1 16,25 1-16,-25 0 0,0 24 16,25 0-16,-25 1 15,0-1-15,0 0 0,-25-24 16,25 24-16,-25-24 0,25-1 16,0 1-16</inkml:trace>
  <inkml:trace contextRef="#ctx0" brushRef="#br0" timeOffset="198094">28976 3182 0,'24'-25'0,"1"0"16,0 25-16,-1 0 31,-48 25-15,-1-25-16,0 25 15,1-1-15,-26-24 0,26 25 16,-1-25-16,-24 24 0,24-24 16,0 25-16,50-50 31,0 25-15,-1 0-16,1 0 0,24 0 15,-24 0-15,0 0 0,-1 25 16,1 0-16,0-1 15,-25 1-15,24 0 0,-24-1 16,0 1-16,0 0 16,0-1-16,0 1 0,0 0 15,25-25 1,0 0-16,-1-25 16,1 25-16,0-25 15,-1 25-15,1-24 0,0 24 16,-25-25-1,0 0 32,-25 25-31</inkml:trace>
  <inkml:trace contextRef="#ctx0" brushRef="#br0" timeOffset="194688">24857 3132 0,'25'0'15,"-25"25"48,0 0-48,0-1 1,0 1-16,0-1 16,0 1-16,0 0 0,0 24 15,0-24-15,0 24 0,0-24 16,0-1-16,0 1 16,0 0-16,0-1 0,0 1 15,0-50 16,0 1-31,0-1 16,0 0-16,0-24 0,0 0 16,0-1-16,0 1 0,0-25 15,0 25-15,0 0 16,25-1-16,-25 1 0,24 0 16,-24 24-16,25 25 0,0-25 15,-1 25-15,1 25 16,0-25-16,-1 25 15,1-1-15,-25 26 16,25-26-16,-25 26 0,24-1 16,-24 0-16,25 0 0,-25 1 15,0-1-15,0-24 16,25 24-16,-25-24 0,0-1 16,0 1-16,0 0 0,24-25 15,-24-25 1,0 0-16,25 1 15,-25-26-15,25 26 16,-25-26-16,24 1 0,1-25 16,-25 50-16,0-26 0,25 1 15,-25 24-15,24 25 16,1 0 0,-25 25-16,25 0 15,-25 24-15,24-24 0,-24 24 16,0 0-16,0 0 0,0-24 15,0 24-15,0 1 16,0-26-16,0 1 16,0 0-16</inkml:trace>
  <inkml:trace contextRef="#ctx0" brushRef="#br0" timeOffset="195076">25795 3280 0,'-25'-25'16,"0"25"0,25 25-16,-24-25 15,24 25-15,0-1 0,0 1 16,24-25-16,-24 25 15,25-1-15,-25 1 0,25 0 16,-25-1-16,24-24 16,1 25-16,0 0 15,-1-25-15,1-25 16,0 25-16,-25-25 16,0 1-16,24-1 0,-24 0 15,0 1-15,-24-1 16,24 0-16,-25 1 0,0 24 15,1-25-15,-1 25 0,0 0 16,1 0-16,-1 0 16,0 25-16</inkml:trace>
  <inkml:trace contextRef="#ctx0" brushRef="#br0" timeOffset="195467">26312 3231 0,'25'-25'0,"0"25"16,-1-24-16,1-1 16,-50 25-1,1 0 1,-1 0-16,0 25 0,-24-25 15,24 0-15,-24 24 16,24-24-16,1 25 0,-1-25 16,0 24-16,25 1 15,25-25-15,0 25 16,24-25-16,-24 24 0,24-24 16,0 25-16,-24-25 15,0 25-15,-1-25 0,1 24 16,-25 1-16,0 0 15,-25-25 1,-24 24-16,24-24 0,-24 0 16,0 25-16,24-25 15,-24 0-15,24 0 0,0-25 16</inkml:trace>
  <inkml:trace contextRef="#ctx0" brushRef="#br0" timeOffset="195731">26559 3034 0,'0'-25'16,"0"0"0,0 1-16,25 24 15,-1 24 1,1 1-1,0 0-15,-25 24 0,24-24 16,-24 24-16,0 0 16,0 0-16,0-24 0,0 24 15,0-24-15,0 0 0,0-1 16,0 1-16</inkml:trace>
  <inkml:trace contextRef="#ctx0" brushRef="#br0" timeOffset="195887">26534 3255 0,'-24'0'0,"-1"0"0,50 0 31,-1-24-31,26 24 16,-1 0-16,0 0 0,1 0 15,-1 0-15,25-25 16</inkml:trace>
  <inkml:trace contextRef="#ctx0" brushRef="#br0" timeOffset="205095">25055 4217 0,'-25'0'0,"0"0"141,25 25-110,-24-25 0,24 25 32,0-1-63,0 1 15,0 24-15,0 1 0,24-1 16,-24 0-16,0 25 15,0-25-15,25 25 0,-25-24 16,0-26-16,0 26 0,25-26 16,-25 1-16,0-50 31</inkml:trace>
  <inkml:trace contextRef="#ctx0" brushRef="#br0" timeOffset="205280">24882 4242 0,'25'0'0,"-25"-25"0,24 1 15,-24-1-15,25 25 0,24-25 16,-24 1-16,24 24 16,1-25-16,-1 25 0,0-25 15,1 25-15,-1 0 0,-24 0 16,-1 25-16,1 0 15</inkml:trace>
  <inkml:trace contextRef="#ctx0" brushRef="#br0" timeOffset="205441">25030 4513 0,'0'25'0,"25"-25"0,-1 0 15,1 0-15,0 0 0,24 0 16,0-25-16,-24 25 16,24 0-16</inkml:trace>
  <inkml:trace contextRef="#ctx0" brushRef="#br0" timeOffset="205784">25449 4464 0,'0'25'47,"-24"-25"-32,24 24-15,-25-24 16,25 25-16,0-1 0,-25 1 16,25 0-1,0-1-15,0 1 0,25 0 16,0-25-16,-1 24 0,1-24 15,0 25-15,-1-25 16,26 0-16,-26 0 0,26-25 16,-26 25-16,-24-24 15,25-1-15,-25 0 0,0 1 16,0-1-16,-25 0 16,1 1-16,-1 24 0,0-25 15,1 1-15,-1 24 0,0 0 16,1 0-16,-1 0 15</inkml:trace>
  <inkml:trace contextRef="#ctx0" brushRef="#br0" timeOffset="206090">25967 4439 0,'0'-24'0,"0"-1"31,-24 50 1,-1-1-32,0 1 15,25 0-15,-24-1 16,24 1-16,0-1 0,0 26 15,0-26-15,24 1 0,-24 0 16,50-1-16,-26 1 16,1 0-16,24-25 0,0 0 15,-24 0-15,24 0 16</inkml:trace>
  <inkml:trace contextRef="#ctx0" brushRef="#br0" timeOffset="206564">26288 4415 0,'0'-25'0,"0"0"16,0 50 15,0 0-15,0-1-1,0 26-15,0-26 0,0 1 16,0-1-16,24 26 0,-24-26 15,0 1-15,0 0 16,25-1-16,0-24 0,-1 0 16,1 0-1,0-24-15,-1 24 0,1-25 16,0-24-16,-1 24 16,-24 0-16,0-24 0,0 25 15,0-1-15,0 0 0,0 1 16,0-1-16,0 0 15,-24 25 1,24 25 0</inkml:trace>
  <inkml:trace contextRef="#ctx0" brushRef="#br0" timeOffset="206916">26830 4464 0,'0'-25'0,"25"25"16,0-24-16,-25-1 15,24 0 1,-24 1 0,-24 24-16,-1 0 15,0 24 1,1 1-16,-1 0 15,25-1-15,-25 1 0,25 0 16,25-1 0,-25 1-16,25-1 0,-1 1 15,26 0-15,-26-1 16,1-24-16,-25 25 0,25 0 16,-25-1-16,-25-24 15,0 25-15,1-25 16,-26 0-16,26 0 0,-26 0 15,1 0-15,0 0 16</inkml:trace>
  <inkml:trace contextRef="#ctx0" brushRef="#br0" timeOffset="207643">27373 4365 0,'-25'0'0,"25"-24"0,0-1 31,25 25-15,-25 25-1,0-1 1,0 1-16,0 0 0,0-1 16,0 1-16,0 0 15,0-1-15,0 1 0,0-1 16,0 1-16,0 0 16,0-50 15,0 0-31,0 1 15,0-1-15,0-24 0,0 0 16,0-1-16,0-24 0,0 25 16,0 0-16,24-1 15,-24 1-15,25 24 0,0 1 16,24-1-16,-24 0 16,-1 25-16,26 0 0,-26 0 15,1 0-15,0 0 0,-1 25 16,1 0-16,-25-1 15,0 1-15,0 0 0,-25-1 16,25 26-16,-24-26 16,-1 1-16,0 0 0,1-1 15,-1 1-15,0 0 0,1-25 16,-1 24 0,50-24-1,-1 0 1,1 0-16,0 0 0,-1 0 15,26 25-15,-26-25 16,1 25-16,0-1 0,-1 26 16,-24-26-1,-24 1-15,-1-25 0,0 24 16,1 1-16,-26-25 0,1 25 16,24-25-16,-24 0 15,0 0-15,24-25 0,0 0 16,1 1-16</inkml:trace>
  <inkml:trace contextRef="#ctx0" brushRef="#br0" timeOffset="208031">27965 4291 0,'-25'-24'15,"25"48"32,0 1-47,0 0 16,0-1 0,25 1-16,-25 0 0,0-1 15,0 1-15,24 0 0,1-1 16,0-24-1,-1 0-15,1 0 16,0-24-16,-1 24 0,1-25 16,-25 0-16,25 1 15,-25-26-15,0 26 0,0-1 16,-25-24-16,25 24 16,-25 0-16,1 1 0,-1-1 15,0 25 1,25 25-1</inkml:trace>
  <inkml:trace contextRef="#ctx0" brushRef="#br0" timeOffset="208382">28507 4267 0,'0'-25'15,"0"0"-15,0 1 16,0-1 0,-24 25-1,24-25-15,-25 25 0,0 0 16,1 0-16,24 25 16,-25-25-16,0 25 0,25-1 15,0 1-15,0 0 16,25-1-16,0 1 15,-1 0-15,1-25 0,0 24 16,-1 1-16,1 0 16,0-25-16,-25 24 0,0 1 15,-25 0 1,-24-25-16,24 0 16,-24 0-16,24 0 0,0 0 15,1 0-15</inkml:trace>
  <inkml:trace contextRef="#ctx0" brushRef="#br0" timeOffset="208614">28803 4217 0,'0'-24'15,"25"48"32,-25 1-31,24 0-1,-24-1-15,25 1 0,-25 0 16,0-1-16,0 1 0,0 0 16</inkml:trace>
  <inkml:trace contextRef="#ctx0" brushRef="#br0" timeOffset="208770">28803 3995 0,'0'-24'16</inkml:trace>
  <inkml:trace contextRef="#ctx0" brushRef="#br0" timeOffset="209203">28976 4242 0,'0'-25'15,"0"1"1,24 24 0,1 0-1,0 0-15,-25 24 16,24-24-16,-24 25 16,0 0-16,25-1 0,-25 1 15,0 0-15,0-1 16,0 1-16,0 0 0,0-1 15,0-48 17,0-1-32,25 0 15,-25 1-15,24-1 16,-24 0-16,25 1 0,-25-1 16,25 0-16,-25 1 0,24 24 15,1 0-15,0 24 16,-25 1-16,0 0 15,24-1-15,-24 1 16,0 24-16,0-24 0,0 0 16,0 24-16,0-24 0,0-1 15</inkml:trace>
  <inkml:trace contextRef="#ctx0" brushRef="#br0" timeOffset="209599">29469 4316 0,'-25'-25'0,"1"25"15,24-24 1,24 24-16,1 0 16,0 0-16,-1 0 15,26 0-15,-26 0 16,1 0-16,0 0 0,-1 0 15,1 0 1,0 0-16,-25-25 31,-25 25-15,25-25-16,-25 25 0,1-24 16,-1 24-16,0-25 15,1 25-15,-1 0 0,0 0 16,1 25-16,-1-25 15,0 24-15,1 1 0,24 0 16,0-1-16,-25 26 0,25-26 16,25 1-16,-1 0 15,-24-1-15,25-24 0,24 25 16,-24-25-16</inkml:trace>
  <inkml:trace contextRef="#ctx0" brushRef="#br0" timeOffset="210026">29913 4267 0,'0'-25'0,"24"0"0,-24 1 16,25-1-16,0 0 0,-1 25 15,-24-24-15,25-1 16,0 25-16,-25-25 0,-25 25 31,0 0-15,-24 0-16,24 0 0,1 0 15,-1 0-15,1 0 16,-1 0-16,0 25 0,1-25 16,24 25-16,0-1 15,0 1-15,0 0 16,24-1-16,-24 1 0,25 0 15,24-1-15,-24 1 16,-1 0-16,26-1 0,-26-24 16,1 25-16,0 0 0,-25-1 15,0 1-15,-25 0 16,0-1-16,1-24 16,-26 0-16,26 0 15,-25 0-15,24 0 0,0 0 16,1-24-16,24-1 0</inkml:trace>
  <inkml:trace contextRef="#ctx0" brushRef="#br0" timeOffset="210319">30283 4168 0,'24'0'15,"1"-25"-15,0 25 16,-25-24-16,24 24 15,-24-25-15,-24 25 16,-1 0-16,0 0 0,1 0 16,-1 0-16,-24 0 15,24 0-15,0 25 0,25-1 16,-24-24-16,24 25 16,0 0-16,24-1 0,1 1 15,24 0-15,-24 24 0,24-24 16,-24-1-16,0 1 15,-1 0-15,1-25 0,-25 24 16,-25 1-16,-24-25 0,0 25 16,-25-25-16</inkml:trace>
  <inkml:trace contextRef="#ctx0" brushRef="#br0" timeOffset="51968">14870 444 0,'-25'0'0,"1"0"16,24 25 31,24-25-47,-24 25 0,0-1 15,0 1 1,0 0-16,0-1 0,0 26 15,0-26-15,25-24 0,-25 25 16,0-1-16,0 1 16,0-50 15,-25 1-31,25-1 16,0 1-16,-24-1 0,24 0 15,-25-24-15,25 0 16,0 24-16,0-24 0,0 24 15,25 0-15,-25 1 0,24-1 16,1 0-16,0 25 16,-1 0-16,1 0 15,0 0-15,-1 25 16,1 0-16,-25-1 16,0 1-16,0 0 0,0-1 15,-25 1 1,25 0-16,-24-1 0,-1-24 15,25 25 1,0 0 0,25-25-16,-1 0 15,1 0-15,0 24 16,-1-24-16,1 0 16,0 25-16,-1-25 0,1 25 15,-25-1-15,0 1 16,-25-25-16,1 24 15,-1-24-15,-24 0 16,24 25-16,-24-25 0,24 0 16,0 0-16,-24 0 15,24 0-15,25-25 16</inkml:trace>
  <inkml:trace contextRef="#ctx0" brushRef="#br0" timeOffset="52310">15511 494 0,'25'0'0,"0"-25"15,-1 0-15,-48 25 32,24-24-32,-25 24 0,0 0 15,1 0-15,-1 0 16,0 0-1,25 24-15,-24-24 0,24 25 16,-25-25-16,25 25 0,0-1 16,25 1-1,-25 0-15,24-1 0,-24 1 16,25 0-16,0-25 16,-1 24-16,-24 1 0,0-1 15,25-24-15,-25 25 0,-25 0 31,1-25-31,-1 0 0,-24 0 16,24 0-16,0 0 16</inkml:trace>
  <inkml:trace contextRef="#ctx0" brushRef="#br0" timeOffset="52598">15906 518 0,'49'0'0,"-24"-24"16,-1 24 0,-24-25-16,0 0 31,-24 25-31,-1 0 0,-24 0 16,24 0-16,1 25 15,-1 0-15,-24-25 16,24 24-16,0 1 0,1 0 15,-1-1-15,25 26 16,0-26-16,0 1 0,0-1 16,49 1-16,-24 0 15,24-25-15,-24 24 16,24-24-16</inkml:trace>
  <inkml:trace contextRef="#ctx0" brushRef="#br0" timeOffset="52740">15857 691 0,'-25'-25'0,"-24"25"0,24 0 16,0-24-16,1 24 15,-1 0-15,50 0 16,24 0-16,0-25 16,1 25-16</inkml:trace>
  <inkml:trace contextRef="#ctx0" brushRef="#br0" timeOffset="54246">16424 494 0,'-25'-25'15,"0"25"-15,1-25 16,-1 25-16,0 0 16,1 0-16,-1 0 15,0 0-15,25 25 16,-24 0-16,-1-1 15,0 1-15,25 0 0,-24-1 16,-1 1-16,25 24 16,-25-24-16,25-1 0,0 1 15,0 0-15,25-1 16,0-24 0,-1 0 15,1 0 172,-25-24-156,0 48 218,25-24-233,-1 0-17,1 0 1,-25-24 0,25 24-1,-25-25 1,0 0 15,-25 25 78,50 0-62,-25-24 0,-25 24-16,50 0 94,-1 0-109,-24-25-16,25 25 16,0 0-1,-1-24 17,-24 48 30,0 1-31,0-1-31,25-24 0,-25 25 16,0 0-16,0 24 16,0-24-16,0-1 0,0 26 15</inkml:trace>
  <inkml:trace contextRef="#ctx0" brushRef="#br0" timeOffset="127397">16843 0 0,'0'-24'16,"0"48"31,25-24-32,-1 25-15,1-25 16,-25 25-16,25-25 0,-1 24 15,1 1-15,0-25 16,-1 25-16,-24-1 0,25 1 16,0 0-16,-1-1 15,-24 1-15,0 0 0,25-1 16,-25 1-16,0 0 16,0-1-16,0 26 0,-25-26 15,25 1-15,-24 24 0,24-24 16,-25 24-16,0 1 15,1-26-15,-1 25 0,0-24 16,1 24-16,24 1 0,-25-1 16,0-24-16,1 24 15,-1 0-15,0 1 0,25-1 16,-24 0-16,-1-24 16,25 24-16,-25 1 0,25-26 15,0 26-15,-24-26 0,24 1 16,0 24-16,-25-24 15,25 0-15,0 24 0,0-24 16,0-1-16,0 1 16,0 0-16,0-1 0,0 1 15,0 0-15,0-1 0,25 1 16,-25 0-16,0-1 16,24 1-16,-24 0 0,25-1 15,0 1 1,-1 0-16,1-1 0,0-24 15,-1 25-15,1-1 0,24 1 16,-24-25-16,24 25 16,-24-1-16,0-24 0,24 25 15,-24 0-15,24-1 0,-25 1 16,1 0-16,0-1 16,-1 1-16,1 0 0,0-1 15,-1-24-15,1 25 16,-25 0-16,25-1 15,-25 1-15,0 0 16,-25-1 0,25 1-16,-25-25 0,1 25 15,24-1-15,-25 1 16,-24 0-16,24-1 0,0 1 16,-24 0-16,25-1 15,-26 26-15,26-26 0,-26 1 16,26 24-16,-1-24 0,0 24 15,25-24-15,-24 24 16,24-24-16,0 24 0,0-24 16,0 24-16,0 1 0,0-26 15,0 25-15,0-24 16,0 24-16,0-24 0,24 24 16,-24-24-16,0 24 15,0-24-15,25 24 0,-25-24 16,0 24-16,0-24 15,25 24-15,-25-24 0,0 24 16,24 1-16,-24-26 0,25 26 16,-25-26-16,0 26 15,25-26-15,-25 26 0,24-1 16,-24-24-16,0 24 0,25 0 16,-25 1-16,0-1 15,0-24-15,0 24 0,0 0 16,0-24-16,0 0 15,-25 24-15,1-25 0,-1 1 16,0 0-16,1-1 0,-1-24 16,0 25-16,-24 0 15,24-25-15,-24 24 0,24-24 16,-24 0-16,24 0 16,-24 0-16,24 0 0,1 0 15,-26 0-15,26 0 0,-1 0 16,0-24-16</inkml:trace>
  <inkml:trace contextRef="#ctx0" brushRef="#br0" timeOffset="153940">17829 5574 0,'0'-25'16,"-24"25"-16,-1-25 15,25 50 32,-25 0-47,1-1 16,-1 1-16,0 0 15,1 24-15,-26-24 0,26 24 16,-1 0-16,0 25 0,1-25 16,24 1-16,0 24 15,0-25-15,0 0 0,24 1 16,1-1-16,0-24 15,24-1-15,-24 1 0,-1-25 16,26 0-16,-26 0 0,1 0 16,0 0-16,-1-25 15,-24 1-15,0-1 0,0 0 16,-24-24-16,-1 24 16,0 25-16,1-24 0,-26 24 15,26 0-15,-1 0 0,-24 24 16,24-24-16,0 25 15,1 0-15,24-1 0,-25 1 16,25 0 0,25-25-16</inkml:trace>
  <inkml:trace contextRef="#ctx0" brushRef="#br0" timeOffset="154316">18101 5968 0,'0'-25'0,"-25"25"16,25-24-16,0-1 15,0 50 17,0-1-32,0 1 0,0 0 15,0-1-15,0 26 16,0-1-16,0-24 0,0 24 15,0 0-15,25-24 0,-1 0 16,1-1-16,0 1 16,-1-25-16,1 25 0,0-25 15,-1 0-15,1-25 16,-25 0-16,0 1 0,0-1 16,0 0-16,0-24 0,-25 0 15,25 24-15,-24 0 16,-1 1-16,25-1 0,-25 0 15,1 25 1,24 25 0</inkml:trace>
  <inkml:trace contextRef="#ctx0" brushRef="#br0" timeOffset="156256">21134 6190 0,'-25'0'0,"25"-25"0,0 1 31,25 24-31,-1 0 0,1 24 16,0-24 0,-1 0-16,-24 25 0,0 0 15,0-1-15,0 1 16,-24-25-16,-1 25 15,0-25-15,1 0 0,-1 0 16,0 0 0,25-25-16,-24 0 0,24 1 15,0-1-15,24 25 16,-24-25-16,25 25 16,0 0-16,-1 0 0,1 0 15</inkml:trace>
  <inkml:trace contextRef="#ctx0" brushRef="#br0" timeOffset="154527">18717 6017 0,'-25'0'15,"1"0"-15,-1 0 16,50-24 0,24 24-16,-24 0 15,-1 0-15,26 0 0,-1 0 16,-24 0-16,24 0 15</inkml:trace>
  <inkml:trace contextRef="#ctx0" brushRef="#br0" timeOffset="154904">19210 5697 0,'-24'0'0,"-1"-25"16,25 1-16,-25 24 16,1 0-16,24-25 0,0 0 15,24 25-15,1 0 16,0 0-16,-1-24 16,26 24-16,-26 0 0,26 0 15,-1 0-15,-24 0 0,-1 0 16,1 0-16,0 0 15,-25 24 1,0 1 0,-25 0-16,25 24 15,0-24-15,0 24 16,0 0-16,0-24 0,0 24 16,25 25-16,-25-25 0,0 1 15,24-26-15,-24 26 16,0-26-16,0 26 0</inkml:trace>
  <inkml:trace contextRef="#ctx0" brushRef="#br0" timeOffset="155373">19358 6042 0,'-24'-25'16,"-1"25"-16,0-24 0,1 24 15,24-25-15,-25 25 16,25-25-16,25 25 0,-1 0 15,1 0-15,24 0 16,1-24-16,24 24 0,-25 0 16,25 0-16,-25-25 0,1 25 15,-1 0-15,0-25 16,-24 25-16,-1 0 0,-24-24 16,0-1-1,0 0-15,0 1 16,-24 24-1,24 24 1,-25-24-16,25 25 0,0 24 16,0-24-16,0 24 15,0-24-15,0 24 0,0 1 16,0-26-16,25 1 0,-1 24 16,1-24-1,24-25-15,-24 0 0,0 0 16,24 0-16,-24-25 15,-1-24-15,1 24 0,0-24 16,-25 24-16,0-24 0,-25 24 16,0-24-16,1 24 15,-26 1-15,26 24 0,-26 0 16,1 0-16,24 0 16,1 24-16,-1-24 0,25 25 15</inkml:trace>
  <inkml:trace contextRef="#ctx0" brushRef="#br0" timeOffset="155685">20320 5746 0,'-25'0'0,"25"-24"15,25 24 1,0 0-1,-1 0-15,1 0 16,0 0-16,-1 24 16,-24 1-16,25-25 0,-25 24 15,-25 1 1,1-25-16,24 25 0,-25-25 16,0 0-16,1 0 0,-1 0 15,25-25-15,-25 25 16,25-25-16,0 1 15,25-1 1,0 25-16</inkml:trace>
  <inkml:trace contextRef="#ctx0" brushRef="#br0" timeOffset="155926">20739 5722 0,'0'-25'0,"-24"25"31,24 25-15,0-1 0,0 25-16,0-24 15,-25 24-15,25 1 0,0-1 16,-25 0-16,25 25 15,-24-24-15,-1-26 0,25 26 16,-25-26-16</inkml:trace>
  <inkml:trace contextRef="#ctx0" brushRef="#br0" timeOffset="221419">18372 2910 0,'-25'0'15,"25"-24"-15,25 24 32,-25-25-32,25 25 0,-25-25 15,24 25-15,-24-24 16,25-1-16,-1 0 15,1 1-15,0-1 16,-1 25-16,1-25 0,0 25 16,-1-24-16,26 24 15,-26 0-15,26 0 0,-1 0 16,25 0-16,-25 0 16,25 0-16,25 24 0,-25 1 15,0 0-15,25-1 16,-1 1-16,1 24 0,0 1 15,24-1-15,0 0 0,0 1 16,1-1-16,-1 25 16,25-25-16,0 0 0,0 25 15,-25 0-15,25-24 16,0 24-16,-25 0 0,25 0 16,-24 0-16,-1 0 0,-24-25 15,-1 25-15,26 0 16,-26 0-16,1 0 0,-25 0 15,24 0-15,1 25 16,-25-25-16,0-1 0,0 1 16,0 0-16,-25 0 15,25-24-15,-24 24 0,-26 0 16,26 0-16,-26-25 0,26 25 16,-26-25-16,1 25 15,0-24-15,-1-1 0,1 25 16,0-25-16,-1 1 0,1-1 15,-25 0-15,25 1 16,-1-26-16,-24 25 0,25-24 16,-25 0-16,0-1 0,25-24 15,-25 25-15,24-25 32,-24-25-1,0 1-31,0-1 15,-24 0-15,-1 1 16</inkml:trace>
  <inkml:trace contextRef="#ctx0" brushRef="#br0" timeOffset="221917">23427 5450 0,'-24'0'32,"-1"0"-17,25 25 1,0 0-1,25-1-15,-25 1 16,24-25-16,-24 25 16,25-1-16,-25 1 0,25 0 15,-1-1-15,-24 1 16,0 0-16,25-1 16,-25 1-16,0-1 15,24-24-15,-24 25 16,0 0-16,0-1 15,-24-24-15,24 25 16,-25-25-16,1 0 16,-1 25-16,-24-25 0,-1 24 15,1-24-15,0 25 16,-1-25-16,1 0 0,0 25 16,-1-25-16,26 0 15,-1 0-15,0 0 0,1 0 16,-1 0-16</inkml:trace>
  <inkml:trace contextRef="#ctx0" brushRef="#br0" timeOffset="223449">19087 10506 0,'-25'24'16,"1"-24"-16,-1 0 16,50 0-1,-1 0 1,1 0-16,24 0 16,1 0-16,-1 0 0,0 0 15,25 0-15,0 0 0,0 0 16,0 0-16,25-24 15,-1 24-15,1 0 0,0-25 16,24 25-16,-24-25 16,24 1-16,0-1 0,1 0 15,-1 25-15,-24-24 0,24-1 16,0 0-16,-24 1 0,24-1 16,0 0-16,124-24 15,-148 24-15,49 1 16,-25-1-16,0 0 15,1 1-15,-1-1 0,0 0 16,0-24-16,-24 24 16,0 1-16,-1-1 0,1-24 15,-25 24-15,0-24 0,0 24 16,-25-24-16,1 24 16,-1-24-16,0 0 0,1 24 15,-1-24-15,-25-1 16,26 1-16,-1 0 0,0 24 15,-24-24-15,24-1 0,-24 1 16,24 24-16,-24-24 16,0 24-16,-1-24 0,26 0 15,-26-1-15,1 26 16,0-26-16,-1 1 0,26 0 16,-26-1-16,26 26 0,-26-26 15,1 26-15,24-1 16,-24 0-16,-25 1 0,25-1 15,-1 0-15,-24 1 16,25-1-16,-25 0 16,25 1-16,-25-1 15,24 0 1,-24 1-16,25-1 16,-25 1-1,25-1 1,-25 0-16,0 1 31,0-1-15,24 25-1,-24-25 17,0 1-1,-24 24 16</inkml:trace>
  <inkml:trace contextRef="#ctx0" brushRef="#br0" timeOffset="224133">23698 8188 0,'-24'-25'0,"-1"0"31,0 1-16,50 24 32,-25-25-31,25 25-16,-1 0 0,26-25 16,-26 1-16,26-1 0,-1 25 15,0-25-15,1 1 16,-1-1-16,0-24 0,1 24 15,-1 0-15,0 1 0,-24 24 16,24-25-16,-24 0 16,0 25-16,-1 0 0,1 0 15,0 0 1,-1 0 0,-24 25-16,25 0 15,0-1-15,-25 1 16,24 0-16,1-1 0,0 1 15,-25 0-15,24 24 16,1-24-16,-25-1 0,25 26 16,-25-26-16,0 26 0,24-26 15,-24 1-15,25 24 16,-25-24-16,0-1 0,25 26 16,-25-26-16,24 1 0,-24 0 15,25-1-15,-25 1 16,25 0-16,-25-1 15,24-24 1,-48-24 62</inkml:trace>
  <inkml:trace contextRef="#ctx0" brushRef="#br0" timeOffset="229646">26534 7941 0,'25'0'0,"-25"-25"16,25 1 15,-25 48 16,0 1-47,-25 24 0,25-24 15,0 24-15,-25 1 16,25 24-16,0-25 0,0 25 16,0 0-16,0 0 0,0 24 15,25-24-15,-25 25 16,0-25-16,0 25 0,0-1 16,0 26-16,0-26 15,-25 1-15,25 0 0,-24-1 16,-1 1-16,25-25 0,0 24 15,-25-24-15,25 0 16,0-24-16,0 24 0,0-25 16,0 0-16,0 1 0,0-1 15,0-24-15,0-1 16,0 1-16,0 0 0,0-50 31,-24 0-15,24 1-16</inkml:trace>
  <inkml:trace contextRef="#ctx0" brushRef="#br0" timeOffset="229916">26017 9938 0,'-25'0'15,"50"0"1,-25 25 0,24-25-16,1 0 15,-1 25-15,1-25 0,0 24 16,-1 1-16,1-25 16,0 25-16,24-1 0,-24 1 15,-1-25-15,1 25 0,0-1 16,-25 1-16,24-25 15,-24 25-15,25-25 0</inkml:trace>
  <inkml:trace contextRef="#ctx0" brushRef="#br0" timeOffset="230220">26682 10012 0,'25'-24'0,"0"24"15,-1 0 17,-24 24-17,-24 1 1,-1 0 0,0-1-16,1 1 0,-26 0 15,26-1-15,-26 1 16,26 0-16,-1-1 0,-24 1 15,24-25-15,0 25 16,1-1-16,-1-24 16,25 25-16,-25-25 15</inkml:trace>
  <inkml:trace contextRef="#ctx0" brushRef="#br0" timeOffset="231270">22515 11492 0,'0'-25'16,"-25"25"0,25 25-16,-25-25 0,25 25 15,0-1-15,0 1 16,0 24-16,0 1 0,0-26 16,0 26-16,0-1 15,25 0-15,-25 1 0,0-1 16,0 0-16</inkml:trace>
  <inkml:trace contextRef="#ctx0" brushRef="#br0" timeOffset="231917">22293 11443 0,'-25'-74'0,"1"0"0,24 0 16,0 0-16,0 0 15,0 0-15,24 24 0,1 1 16,24 0-16,0 0 0,1 24 16,48 0-16,-24 1 15,25 24-15,24-25 0,-24 25 16,0 0-16,-1 25 15,1-1-15,-25 1 0,0 0 16,-25 24-16,-24 0 0,0 25 16,-25-25-16,0 1 15,-25 24-15,-24-25 0,24 25 16,-24-25-16,-1 1 16,-24-1-16,25-24 0,0-1 15,-1 26-15,1-50 0,0 24 16,24 1-16,0-25 15,50-25 17,0 25-32,24-24 0,0 24 15,1 0-15,-1 0 0,0 0 16,1 0-16,-1 0 16,0 24-16,1 1 0,-26 24 15,26 1-15,-26-26 0,1 26 16,-25-1-16,0 0 15,0 1-15,-25-26 0,1 26 16,-26-26-16,1 1 16,0 0-16,-1-1 0,-24-24 15,0 25-15,0-25 16,0 0-16,-24-25 0,24 25 16,24-24-16,-24-1 0,25 0 15,0 1-15,24 24 16,0-25-16,1 0 0,24 1 31</inkml:trace>
  <inkml:trace contextRef="#ctx0" brushRef="#br0" timeOffset="232393">23772 11541 0,'0'-24'16,"-24"24"15,24 24-31,0 1 16,0 0-16,0 24 15,0-24-15,0 24 0,24-24 16,-24 24-16,25-24 0,-25 24 16,25-24-16,-1-1 15,1 1-15,0-25 0,-1 25 16,1-25-16,0 0 15,-1 0-15,1-25 16,0 0-16,-1 1 0,-24-1 16,25-24-16,0-1 15,-1 26-15,-24-26 0,0 1 16,0 24-16,0 1 16,0-1-16,0 0 0,0 1 15,-24 24 1</inkml:trace>
  <inkml:trace contextRef="#ctx0" brushRef="#br0" timeOffset="232807">24784 11615 0,'0'-24'16,"24"-1"-16,-24 0 16,0 1-1,-24 24-15,-1 0 16,0 0-16,1 0 16,-26 0-16,26 0 0,-1 0 15,0 24 1,1 1-16,24 0 15,0-1 1,24 1-16,1 0 16,0-1-16,-1 1 15,1 0-15,0-25 16,-25 24-16,24 1 0,-24 0 16,25-1-16,-50 1 15,1 0-15,-26-25 16,26 0-16,-1 0 15,-24 0-15,24 0 16,0 0-16,-24-25 0</inkml:trace>
  <inkml:trace contextRef="#ctx0" brushRef="#br0" timeOffset="233094">24931 11566 0,'0'-25'0,"0"1"16,25 24-1,-25 24 16,25 1-31,-25 0 0,0-1 16,0 1-16,0 24 16,0-24-16,0 24 0,0-24 15,0 0-15,0-1 0,0 1 16</inkml:trace>
  <inkml:trace contextRef="#ctx0" brushRef="#br0" timeOffset="233249">25030 11295 0,'0'-25'16,"0"0"0</inkml:trace>
  <inkml:trace contextRef="#ctx0" brushRef="#br0" timeOffset="233716">25153 11591 0,'0'-25'15,"25"25"1,0 0-16,-1 0 16,1 0-16,0 0 0,-1 25 15,-24-1-15,25 1 16,-25 0-16,0-1 0,0 1 16,0 0-16,0-1 15,0 1-15,0 0 0,0-1 16,0 1-1,0-50 1,0 1 0,0-1-16,0-24 0,25 24 15,-25 0-15,24-24 16,-24 24-16,25 1 0,0-1 16,-1 0-16,1 25 15,0-24-15,-1 24 0,1 24 16,0 1-1,-1 0-15,-24-1 0,0 1 16,25 0-16,-25 24 0,0-24 16,0-1-16,0 1 15,0 0-15,0-1 0</inkml:trace>
  <inkml:trace contextRef="#ctx0" brushRef="#br0" timeOffset="234138">25893 11615 0,'0'-24'16,"-24"24"-16,48 0 62,1 0-62,0 0 16,-1 0-16,1 0 0,0 0 15,-1 0-15,1 0 0,-1 0 16,1-25 0,-25 0-16,0 1 15,-25-1 1,1 0-16,-1 25 15,1-24-15,-1 24 0,0 0 16,-24 0-16,24 0 16,1 0-16,-1 24 0,0 1 15,25 0-15,-24-1 16,24 1-16,0 24 0,0-24 16,24 0-16,1-1 15,-25 1-15,25 0 0,-1-1 16</inkml:trace>
  <inkml:trace contextRef="#ctx0" brushRef="#br0" timeOffset="234551">26633 11443 0,'25'-25'0,"-25"0"16,24 1-16,-24-1 16,0 0-1,-24 25-15,-1 0 0,0 0 16,-24 0-16,24 0 16,-24 0-16,0 0 0,24 25 15,0 0-15,1-25 0,-1 24 16,25 1-16,0 0 0,0-1 15,25 1-15,-1 0 16,1-25-16,0 24 0,24 1 16,-24 0-16,24-1 15,-24-24-15,24 25 0,-24-25 16,-25 25-16,24-25 0,-24 24 16,0 1-16,-24-25 15,24 25-15,-50-25 0,26 24 16,-1-24-16,-24 25 15,-1-25-15,1 0 0,24 0 16,1 0-16</inkml:trace>
  <inkml:trace contextRef="#ctx0" brushRef="#br0" timeOffset="235013">27126 11344 0,'0'-25'16,"25"25"-16,-25-24 16,-25-1-1,1 25-15,-26-25 16,26 25-16,-1 0 16,0 25-16,1-25 0,-1 25 15,0-1-15,1 1 16,24 0-16,0-1 15,24 1-15,-24 24 16,25-24-16,24 0 0,-24-1 16,24 1-16,-24 0 0,24-25 15,-24 24-15,0 1 16,-25 0-16,-25-1 16,0-24-1,-24 25-15,0-25 0,-25 0 16</inkml:trace>
  <inkml:trace contextRef="#ctx0" brushRef="#br0" timeOffset="235981">25449 12700 0,'0'-24'0,"0"-1"16,-24 25-1,-1 0-15,-24 25 16,-1-1 0,26 1-16,-26 24 0,26 25 15,-1-24-15,-24 24 0,24 0 16,25 0-16,0 0 15,0 0-15,25 0 0,24-25 16,0 0-16,1 0 0,24-24 16,0 0-16,24-1 15,-24-24-15,0 0 0,0-24 16,0-1-16,0-24 16,-24-1-16,-1 1 0,-24-25 15,-25 0-15,0-24 0,0 24 16,-25-25-16,0 25 15,-24 0-15,0 0 0,-1 25 16,1 24-16,0 0 16,-1 25-16,1 0 0,0 0 15,24 25-15,0 0 0,1-1 16,24 1-16,0 0 16</inkml:trace>
  <inkml:trace contextRef="#ctx0" brushRef="#br0" timeOffset="236546">26164 12676 0,'0'-25'16,"0"0"-16,0 1 15,25 24 1,-25 24 0,0 1-16,0 24 0,0 1 15,25-1-15,-25 25 16,0-25-16,24 25 0,-24-24 16,0 24-16,0-25 0,0 0 15,25 1-15,-25-26 16,0 26-16,0-26 0,0 1 15,0-1 1,0-48 15,-25-1-31,25 1 16,0-1-16,0 0 0,0 1 16,25-1-16,0 0 15,-1 1-15,1-1 0,0 25 16,-1-25-16,1 25 0,24 0 15,-24 0-15,0 0 16,-1 25-16,1-25 0,0 25 16,-1-1-16,1 1 15,-25 24-15,0-24 0,0 0 16,-25-1-16,25 1 0,-24-1 16,-1 1-16,-24 0 15,24-25-15,-24 24 0,-1-24 16,26 0-16,-26 0 15,26-24-15,-1-1 0,0 0 16</inkml:trace>
  <inkml:trace contextRef="#ctx0" brushRef="#br0" timeOffset="236845">26806 13095 0,'0'-25'16,"24"25"15,-24 25-31,0 0 16,25-25-16,-25 24 16,25 26-16,-25-26 0,24 26 15,-24-1-15,25 0 16,-25 0-16,0 1 0,25-1 15,-25 0-15,0-24 0,0 24 16,0-24-16,-25 0 16,25-1-16,-25 1 0,1-25 15,-1 0-15,-24 0 16,24 0-16</inkml:trace>
  <inkml:trace contextRef="#ctx0" brushRef="#br0" timeOffset="237026">26830 12799 0,'0'-25'0,"0"1"16</inkml:trace>
  <inkml:trace contextRef="#ctx0" brushRef="#br0" timeOffset="237451">27176 13144 0,'0'25'47,"24"-25"-31,1 25 0,0-25-16,-1 0 15,1 0-15,0 0 16,-25-25-16,24 0 15,-24 1-15,25-1 16,-25 0-16,0 1 16,0-1-16,-25 25 15,1-25-15,-1 25 0,0 0 16,1 0-16,-1 0 16,0 25-16,1-25 0,24 25 15,-25-1-15,0 1 0,25 0 16,-24 24-16,24-24 15,0 24-15,0-24 0,0-1 16,24 26-16,1-26 16,0-24-16,-1 25 0,1-25 15</inkml:trace>
  <inkml:trace contextRef="#ctx0" brushRef="#br0" timeOffset="237777">27940 13120 0,'25'-25'0,"-1"0"16,-24 1-16,25 24 16,-25-25-16,-25 0 15,1 25-15,24-24 16,-50 24-16,26 0 0,-1 0 15,0 24-15,-24 1 0,24 0 16,1-1-16,-1 1 16,0 0-16,1 24 15,24-24-15,0 24 0,0-24 16,24 24-16,1-24 0,0-1 16,-1 1-16,26-1 15,-1-24-15,0 0 0,1 0 16,-1 0-16,0-24 15</inkml:trace>
  <inkml:trace contextRef="#ctx0" brushRef="#br0" timeOffset="238087">28384 12700 0,'0'-24'0,"0"-1"16,25 0-16,-25 1 16,0 48-1,0 1 1,0 0-16,0-1 16,0 26-16,0-1 15,0 0-15,0 1 0,0 24 16,0-25-16,0 0 15,0 25-15,24-24 0,1-1 16,-25 0-16,25-24 0,-1 24 16,1-24-16,0-25 15,-1 24-15,25-24 0</inkml:trace>
  <inkml:trace contextRef="#ctx0" brushRef="#br0" timeOffset="238256">28335 13021 0,'-25'0'16,"0"0"-16,25-25 0,25 25 15,0 0-15,24 0 16,0 0-16,1 0 16,24 0-16,-25-24 0,25 24 15,-25 0-15</inkml:trace>
  <inkml:trace contextRef="#ctx0" brushRef="#br0" timeOffset="239456">22638 14427 0,'0'-25'0,"0"50"47,0-1-47,0 1 0,0 24 16,25 1-16,-25-1 0,0 25 15,0-25-15,0 25 16,0 0-16,0 0 0,0-25 16,0 1-16,0-1 15,0 0-15</inkml:trace>
  <inkml:trace contextRef="#ctx0" brushRef="#br0" timeOffset="239860">21824 14550 0,'-74'-49'0,"25"-25"0,24 0 15,1 0-15,-1 24 0,25-24 16,0 25-16,0-25 15,0 25-15,49-1 0,-24 1 16,49 0-16,0 24 16,0-24-16,25 24 0,-1 0 15,26 25-15,-1 0 0,25 25 16,-25 0-16,-24-1 16,-1 26-16,1-1 0,-25 25 15,-25 0-15,-24 0 16,0 0-16,-25 25 0,0-25 15,-25 0-15,0-25 0,-24 25 16,0-25-16,-1-24 16,-24 24-16,25-24 15,0-25-15,-1 24 0,1-24 16,24 0-16,1 0 0,-1-24 16</inkml:trace>
  <inkml:trace contextRef="#ctx0" brushRef="#br0" timeOffset="240362">23378 14821 0,'0'-25'32,"0"1"-1,25 24-16,-1 0-15,1 0 0,0 24 16,24-24-16,-25 25 0,1-25 16,24 25-16,-24-1 15,0 1-15,-25 0 0,0-1 16,0 1-16,-25 0 0,0-1 16,1-24-1,-1 25-15,0-25 16,1 0-16,-1 0 0,1-25 15,-1 25-15,25-24 0,0-1 16,0 0-16,25-24 16,-1 24-16,1 1 0,24-26 15,0 26-15,-24-1 0,24 0 16,-24 1-16,0 24 16,24-25-16</inkml:trace>
  <inkml:trace contextRef="#ctx0" brushRef="#br0" timeOffset="240747">24068 14796 0,'0'-24'16,"25"24"-16,0 0 15,-25-25-15,-25 25 31,25 25-15,-25-1-16,1-24 16,-1 25-16,0 0 0,25-1 15,-24 26-15,24-26 16,0 1-16,0 0 0,24-1 16,-24 1-16,25 0 0,24-25 15,-24 24-15,24-24 16,1 0-16,-1 0 0,-24-24 15,24 24-15,-24-25 16,-1 0-16,-24 1 0,0-1 16,0 0-16,0 1 0,-24-1 15,-1 0-15,-24 1 16,24 24-16,0-25 0,1 25 16,-1 0-16,0 0 15</inkml:trace>
  <inkml:trace contextRef="#ctx0" brushRef="#br0" timeOffset="241069">25030 14821 0,'0'-25'16,"0"1"-1,0-1-15,-25 0 16,1 1-16,-1 24 0,0 0 16,1 0-16,-1 0 15,0 0-15,-24 0 16,25 24-16,-1 1 0,0 0 0,25-1 16,-24 1-16,24 0 15,0 24-15,0-24 0,0 24 16,24-24-16,1-1 15,0 1-15,-1 0 0,1-1 16,24 1-16,0-25 0,-24 0 16,24 0-16</inkml:trace>
  <inkml:trace contextRef="#ctx0" brushRef="#br0" timeOffset="241465">25252 14944 0,'-25'0'16,"25"-24"0,25 24-1,0 0 1,-1 0 15,1 0-15,0 0-1,-1-25 1,1 25-16,-25-25 16,25 1-16,-25-1 15,0 0-15,0 1 16,-25 24-16,0 0 16,1 0-16,-1 0 0,-24 0 15,24 24-15,0-24 16,1 25-16,-1 24 0,0-24 15,1 0-15,24-1 0,0 26 16,24-26-16,1 1 16,0-25-16,-1 25 0,26-1 15,-1-24-15,0 0 16</inkml:trace>
  <inkml:trace contextRef="#ctx0" brushRef="#br0" timeOffset="241813">25795 14846 0,'0'-25'16,"24"0"-16,-24 1 15,25-1-15,0 0 16,-25 1-16,0-1 16,-25 25-1,0 0-15,1 0 16,-1 0-16,0 0 15,1 25-15,-26-25 0,50 24 16,-24-24-16,24 25 0,0 0 16,24-1-16,1 1 15,24 0-15,-24-25 0,24 24 16,1 1-16,-26 0 0,26-1 16,-26 1-16,1-25 15,-25 25-15,-25-1 16,1-24-16,-1 25 15,-24-25-15,-1 0 0,1 0 16,24 0-16,-24 0 0,24 0 16</inkml:trace>
  <inkml:trace contextRef="#ctx0" brushRef="#br0" timeOffset="242168">26436 14772 0,'49'-25'0,"-24"25"0,-25-25 16,0 1-16,0-1 15,-25 1 1,0 24-16,1 0 16,-1 0-16,-24 0 0,24 0 15,0 0-15,1 24 16,-1-24-16,25 25 0,-25-25 15,25 24-15,0 1 0,25 0 16,-25-1-16,25-24 16,-1 25-16,1 0 0,0-1 15,24 1-15,-24 0 16,-1-25-16,1 24 0,0 1 16,-25 0-1,0-1-15,-25-24 0,0 25 16,1-25-16,-26 0 0,26 25 15,-26-25-15,26 0 16</inkml:trace>
  <inkml:trace contextRef="#ctx0" brushRef="#br0" timeOffset="242422">26880 14772 0,'0'-25'0,"0"0"16,24 25 15,-24 25-15,25 0-16,-25-1 16,0 1-16,0 0 15,25-1-15,-25 1 0,0 0 16,0-1-16,0 1 15,0 0-15,0-1 16</inkml:trace>
  <inkml:trace contextRef="#ctx0" brushRef="#br0" timeOffset="242574">26954 14501 0,'-25'-50'0,"25"26"15,0-1-15,0 0 0,0 1 16,0-1-16</inkml:trace>
  <inkml:trace contextRef="#ctx0" brushRef="#br0" timeOffset="242990">27102 14821 0,'0'-25'0,"24"25"15,1-24-15,-25-1 0,25 0 16,-1 1-16,1-1 16,0 25-16,-1-24 0,1 24 15,0 24 1,-25 1-16,0-1 0,0 26 15,0-26-15,0 1 16,0 24-16,0-24 0,0 24 16,0-24-16,0 0 0,0-1 15,0-48 17,24 24-32,-24-25 15,25 0-15,-1 1 16,-24-1-16,25 0 0,0 1 15,-25-1-15,24 25 16,-24-25-16,25 25 0,-25 25 16,25-25-16,-25 25 15,0-1-15,24 1 16,-24 0-16,0-1 0,25-24 16,-25 25-16</inkml:trace>
  <inkml:trace contextRef="#ctx0" brushRef="#br0" timeOffset="243524">28137 14870 0,'25'-24'0,"-25"-26"0,0 26 16,0-26-16,-25 26 15,1-1-15,-1 25 0,-24-24 16,24 24-16,-24 0 0,-1 24 15,26-24-15,-1 25 16,0-1-16,1 1 0,24 0 16,0 24-16,0-24 15,0-1-15,24 1 0,1-25 16,24 25-16,-24-1 0,24-24 16,1 0-16,-26 0 15,26 0-15,-26 0 0,1-24 16,0-1-16,-1 0 15,-24 1-15,0-1 0,0 0 16,0 1-16,0-1 16,0 50-1,0-1-15,0 26 16,0-1-16,0 25 16,0 0-16,25 25 0,0-1 15,-25 1-15,24 0 0,1-25 16,-25 24-16,0-24 15,0-24-15,-25-1 0,25-24 16,-49-1-16,24-24 16,-24 0-16,24-24 0,-24-1 15,24-24-15,25-25 0,0 24 16,0-48-16,25 24 16,24 0-16,1 0 0,-1 24 15,0 1-15,25 0 16,-24 24-16,-26 0 0</inkml:trace>
  <inkml:trace contextRef="#ctx0" brushRef="#br0" timeOffset="244123">24956 16227 0,'0'-25'0,"25"-24"16,-25 24-16,24 0 15,-24 1-15,25-1 0,0 50 31,-25 24-31,0 0 16,24 1-16,-24-1 0,25 25 16,-25 25-16,0-25 15,0 0-15,25 0 0,-25 0 16,0-25-16,0 0 16,0 1-16,0-26 0,0 1 15</inkml:trace>
  <inkml:trace contextRef="#ctx0" brushRef="#br0" timeOffset="244370">25005 16251 0,'-24'-74'16,"-1"0"-16,0 0 0,1 0 15,24 1-15,0 23 16,24-24-16,1 0 0,24 25 15,25 0-15,0 24 0,0 0 16,0 1-16,0 24 16,0 0-16,0 24 0,0 1 15,-24 0-15,-1-1 16,-24 1-16,-1 24 0,1 1 16,-25-26-16,-25 26 0</inkml:trace>
  <inkml:trace contextRef="#ctx0" brushRef="#br0" timeOffset="244562">25055 16276 0,'0'25'0,"0"-50"16,24 25-1,1-25-15,24 1 0,1-1 16,-1 25-16,0-25 0,1 1 15,-1 24-15,0-25 16,1 25-16,-1 0 0,-24 0 16</inkml:trace>
  <inkml:trace contextRef="#ctx0" brushRef="#br0" timeOffset="244980">25597 16498 0,'0'-25'0,"-24"1"15,24-1-15,0 0 16,0 1-16,24-1 0,1 0 16,0 1-1,24 24-15,-24 0 0,-1 0 16,26 24-16,-26 1 15,1 0-15,24 24 0,-24-24 16,-25 24-16,25 0 16,-25 1-16,0-1 0,0 0 15,0-24-15,0 0 0,-25-1 16,25 1-16,-25-25 16,25-25-1,0-24-15,25 24 16,0-24-16,-1 0 15,1-1-15,0 1 0,24 0 16,-25 24-16,26-24 16,-26 24-16,1 0 0,24 1 15,-24-1-15,0 25 16</inkml:trace>
  <inkml:trace contextRef="#ctx0" brushRef="#br0" timeOffset="245401">26559 16523 0,'25'0'15,"-1"-25"-15,1 0 16,-25 1-16,0-1 16,0 0-16,0 1 0,0-1 15,-25 25-15,25-25 16,-24 1-16,-1 24 0,0 0 15,1 0-15,-1 24 16,0 1-16,1 0 0,24-1 16,-25 1-16,25 24 0,0-24 15,0 24-15,0-24 16,25 0-16,-1-1 0,1 1 16,0 0-16,-1-25 15,26 0-15,-26 0 0,26 0 16,-26-25-16,1 25 0,0-25 15,-1 1-15,-24-1 16,25-24-16,-25 24 0,25 0 16,-25 1-16,0-1 15,0 50 1,-25-1-16,25 1 16,0 0-16,0-1 15,0 1-15,0 24 0,0-24 16,0 0-16,0-1 15</inkml:trace>
  <inkml:trace contextRef="#ctx0" brushRef="#br0" timeOffset="246024">26929 16572 0,'0'-25'16,"25"1"-16,-25-26 15,0 26-15,0-1 0,0-24 16,0 24-16,24 0 15,-24 1-15,25 24 16,-25 24-16,0 1 16,25 0-16,-25-1 15,0 26-15,24-1 0,-24-24 16,0 24-16,0 0 16,0-24-16,0 0 0,0-1 15,0 1-15,0 0 0,0-50 31,0 0-15,0 1 0,25-26-16,-25 26 0,25-1 15,-25-24-15,24 24 16,1 0-16,-25 1 0,25 24 16,-1-25-16,1 25 15,0 0-15,-1 0 31,-24 25-15,0-50 31,0 0-31,25 25-16,-25-24 15,25 24-15,-1 0 16,1 0-1,-25 24 1,24 1 0,1 0-16,-25-1 0,25 1 0,-25 0 15,0-1-15,0 26 16,24-26-16,-24 1 0,0 0 16,0-1-1,-24-24-15,24 25 0</inkml:trace>
  <inkml:trace contextRef="#ctx0" brushRef="#br0" timeOffset="246481">27669 16547 0,'-25'0'16,"50"0"15,-1 0 16,1 0-31,0 0-1,-1 0-15,1 0 0,0 0 16,-1 0-16,26 0 15,-26 0-15,1-24 0,0 24 16,-1 0-16,1-25 16,-25 0-16,0 1 15,-25-1-15,1 0 0,-1 25 16,0-24-16,1-1 16,-1 25-16,-24 0 0,24 0 15,0 0-15,-24 0 0,24 25 16,1-1-16,-1 26 15,25-26-15,-25 26 0,25-1 16,0-24-16,25 24 16,0-24-16,-1 24 0,26-24 15,-1-25-15,0 24 0,1-24 16,-1 0-16,0 0 16</inkml:trace>
  <inkml:trace contextRef="#ctx0" brushRef="#br0" timeOffset="247099">28211 16473 0,'0'-24'0,"25"24"16,0-25-16,-1 25 15,1-25-15,0 1 16,-1 24-16,-48 24 31,24 1-15,-25 0-16,25 24 15,0-24-15,0 24 16,0-24-16,0 24 0,0-24 16,25-1-16,-25 1 15,24 0-15,-24-1 0,25-24 16,0 0-16,-1 0 0,1 0 15,0 0-15,-1-24 16,1-1-16,0 0 0,-1 1 16,1-26-16,-1 26 15,1-1-15,-25 0 0,25 1 16,-25-1-16,-25 25 31,25 25-31,-25-25 0,25 24 16,0 1-16,0 24 0,25-24 15,-25 0-15,25 24 16,-1-24-16,26-1 0,-1 1 16,0-25-16,1 0 15,-1 0-15,0 0 0,1 0 16,-26-25-16,1 1 16,0-1-16,-1-24 0,-24-1 15,0 1-15,-24 24 16,-1-24-16,0 24 0,-24 1 15,0-1-15,24 0 0,-24 25 16,24 0-16,0 0 0,1 25 16,-1-25-16,25 25 15,25-1-15,-1-24 16,1 25-16</inkml:trace>
  <inkml:trace contextRef="#ctx0" brushRef="#br0" timeOffset="247459">29346 16498 0,'24'0'0,"-24"-25"15,0 1-15,0-1 16,0 0 0,-24 25-16,-1 25 15,25 0 1,0-1-16,0 26 15,0-26-15,0 26 0,0-26 16,0 1-16,25 24 16,-1-24-16,1 0 0,0-25 15,24 24-15,0-24 16,1 0-16,-26 0 0,26-24 16,-1 24-16,-24-25 0,-1-24 15,-24 24-15,0 0 16,0-24-16,-24 24 0,-26 1 15,26-1-15,-26 0 0,1 1 16,0 24-16,24 0 16,-24 0-16,24 24 0,0-24 15</inkml:trace>
  <inkml:trace contextRef="#ctx0" brushRef="#br0" timeOffset="247843">29740 16523 0,'0'-25'0,"0"0"0,0 1 15,0-1 1,25 0-16,0 1 0,-1 24 16,1 0-16,0 0 15,-1 24-15,25 1 0,-24 0 16,0 24-16,-1-24 15,-24 24-15,25 0 0,-25-24 16,0 0-16,0 24 0,0-24 16,0-1-1,-25-24-15,25-24 16,-24-1 0,24 0-16,0 1 0,0-1 15,0-24-15,0-1 0,0 1 16,24 24-16,-24-24 15,25 0-15,0 24 0,-25 0 16,24 25-16,1 0 16,0 0-1,-1 25-15,1-25 0,-25 25 16</inkml:trace>
  <inkml:trace contextRef="#ctx0" brushRef="#br0" timeOffset="248503">30357 16251 0,'0'-49'0,"24"24"15,-24-24-15,0 24 16,25 1-16,-25-1 0,25 25 16,-25 25-1,0-1-15,0 1 16,0 24-16,0 25 0,0-24 15,0 24-15,-25-25 0,25 0 16,0 1-16,-25-1 16,25-24-16,0 24 0,0-24 15,0-1 1,25-24-16,0 0 16,-1-24-16,1-1 15,0 0-15,-25 1 16,24-1-16,1 0 0,-25 1 15,25 24-15,-25-25 16,24 25 0,-24 25-1,-24-25-15,24 24 16,-25 1-16,0 0 0,1-1 16,-26-24-16,26 25 15,-1-25-15,0 0 0,25 25 16,-24-25-16,48-25 15,1 0 1,0 25-16,-1 0 16,1 0-16,0 0 15,-1 0-15,1 25 16,-25 0-16,0-1 0,25 1 16,-25 0-16,0-1 15,0 1-15,24 0 0,-24-1 16,25 1-16,0 0 15,-1-25-15,26 24 0,-26-24 16,26 0-16,-26 0 16,1 0-16,24 0 0,-24 0 15,0-24-15,-1-1 16,-24 0-16,-24 1 16,24-1-1,-25 25-15</inkml:trace>
  <inkml:trace contextRef="#ctx0" brushRef="#br0" timeOffset="254131">21578 10826 0,'24'-24'0,"1"-1"16,0 0-1,-25 1 1,-25 24 15,0 24-15,1-24 0,-1 25-16,0 0 0,1-25 15,-1 24-15,25 1 16,-25-1-16,1 26 0,24-26 15,-25 1-15,25 0 0,0 24 16,0-24-16,0-1 16,0 1-16,0 0 0,25 24 15,-1-24-15,1-1 0,0 1 16,-1 0-16,26-1 16,-26 26-16,1-26 0,0 1 15,-1 0-15,-24-1 16,25 26-16,-25-26 0,0 1 15,0 24-15,0-24 0,0 24 16,0-24-16,0 24 16,0-24-16,-25 0 0,25 24 15,0-24-15,0-1 16,0 1-16,-24 0 0,24 24 16,0-24-16,0-1 0,0 1 15,-25 0-15,0-1 16,1 1-16,-1-1 15,0-24-15,1 0 16,-1 25-16,0-25 0,1 25 16,-1-25-1,0 0 1,50 0 31,0 0-32,-1 0 1,1 0-16,24 0 16,-24 0-16,0 24 0,-25 1 15,24-25-15,1 25 16,-25-1-16,25 1 0,-25 0 16,0-1-16,0 1 15,24 0-15,-24-1 0,0 26 16,-24-26-16,-1 26 15,25-1-15,-25-24 16,1 24-16,-1 0 0,0 1 0,1-26 16,-1 26-16,0-26 15,25 26-15,-24-26 0,24 26 16,0-26-16,0 1 16,0 0-16,0-1 0,0 1 15,0 0-15,0-1 0,0 1 16,24 0-16,-24-1 15,25 1-15,-25 0 16,25-1-16,-1 1 16,1-25-1,-25 24-15,25-24 16,-1 0 0,1-24-1</inkml:trace>
  <inkml:trace contextRef="#ctx0" brushRef="#br0" timeOffset="255879">28581 10777 0,'0'-25'16,"25"1"-1,-1 24 1,1 0 0,0 0-1,-1 0-15,26-25 0,-26 25 16,26 0-16,-1 0 0,0 0 15,1 0-15,24 25 16,-25-25-16,0 24 0,1 1 16,-1-25-16,-24 25 15,24 24-15,-24-25 0,-1 26 16,1-26-16,-25 26 0,25-26 16,-25 26-16,0-1 15,0 0-15,0 1 0,0-26 16,0 26-16,-25-1 15,25 0-15,-25 1 0,1-26 16,24 26-16,-25-26 16,0 1-16,1 24 0,-1-24 15,0 0-15,1-1 0,-1 1 16,0 0-16,25-1 16,-24 1-16,-1 0 0,25-1 15,-25-24-15,25 25 0,0 0 16,0-1-16,-24 1 15,24 0-15,0-1 16,0 1-16,0 0 16,0-1-16,0 1 0,0 0 15,24-25-15,-24 24 16,0 1-16,25-25 0,-25 24 16,25-24-16,-1 25 0,-24 0 15,25-25-15,0 24 16,-1 1-16,1-25 0,0 25 15,-25-1-15,24-24 0,1 25 16,0-25-16,-1 25 16,1-25-16,0 0 15,-1 0 1,1 0 0,0-25-16,-50 25 62,0 0-46,25 25-16,-24-25 15,-1 24 1,0-24-16,25 25 0,-24-25 16,24 25-16,-25-1 15,25 1-15,0 0 0,-25-1 16,25 1-16,0 0 0,0-1 15,0 26 1,0-26-16,0 1 0,0 0 16,25-1-16,-25 1 15,25 0-15,-25 24 0,24-24 16,-24-1-16,25 1 0,0 0 16,-25 24-16,0-24 15,24-1-15,-24 1 0,0 0 16,25-1-16,-25 1 15,0 24-15,0-24 16,25 0-16,-25-1 0,0 1 0,0 0 16,0-1-16,0 1 15,0-1-15,0 1 0,0 0 16,-25-1-16,25 1 0,-25 0 16,25-1-1,-24-24-15,24 25 0,-25-25 16,0 0-16,25 25 15,-24-25-15,-1 0 16,25-25 15,-25 25-31,1-25 32,-1 1-32,0 24 15,1-25-15</inkml:trace>
  <inkml:trace contextRef="#ctx0" brushRef="#br0" timeOffset="273123">30159 10308 0,'0'-24'31,"25"24"79,0 0-95,24 0-15,0 0 0,25 0 16,0 0-16,0 0 0,25 0 15,-25 0-15,0 0 16,-25 0-16,1 24 0,-1-24 16,-24 0-16,-1 0 15,1 0-15,-50-24 32,1 24-17</inkml:trace>
  <inkml:trace contextRef="#ctx0" brushRef="#br0" timeOffset="273571">30554 10259 0,'0'25'63,"0"-1"-48,0 1-15,0 0 16,25-1 0,-25 1-16,0 24 0,0 1 15,24-26-15,-24 26 0,25-1 16,-25 0-16,0 1 16,0-1-16,25 0 0,-25-24 15,0 24-15,0-24 16,0 24-16,0-24 0,0-1 15,0-48 17,24-26-32</inkml:trace>
  <inkml:trace contextRef="#ctx0" brushRef="#br0" timeOffset="274219">31220 10432 0,'0'-25'15,"-25"25"-15,25-25 31,25 25-15,-50 25 15,25 0-15,0-1-16,0 1 16,0 0-16,0-1 15,0 26-15,0-26 0,0 1 16,0 0-16,0 24 15,0-24-15,0-1 0,-25 1 16,25 24-16,0-24 0,0-1 16,0 1-1,0 0-15,25-1 16,0-24 0,-1 0-16,1 0 15,0 0-15,-1 0 16,26 0-16,-26 0 15,1 0-15,0 0 0,-1 0 16,1 0 0,0 0-1</inkml:trace>
  <inkml:trace contextRef="#ctx0" brushRef="#br0" timeOffset="274554">31738 10481 0,'-25'-25'16,"25"1"-1,25 48 17,-25 1-32,0 0 15,0-1-15,0 1 16,0 0-16,0-1 0,0 26 16,-25-26-16,25 26 15,0-26-15,-25 1 0,25 0 16,0-1-16,-24 1 0,24-1 15</inkml:trace>
  <inkml:trace contextRef="#ctx0" brushRef="#br0" timeOffset="275199">31664 10481 0,'24'-25'16,"-24"1"-16,0-1 15,25 25 1,-25-25-16,25 25 16,-1 0-1,1 25-15,0-25 0,-25 25 16,24-1-16,1 1 0,0 0 16,-1-1-16,-24 1 15,25 24-15,-25-24 0,25 0 16,-25-1-16,0 1 15,0 0-15,24-1 0,-24 1 16,0 0-16,0-50 63,25 0-63,-25 1 15,0-1-15,25 0 0,-25-24 16,0 0-16,24 24 15,-24-24-15,25 24 0,0-24 16,-25 24-16,24 0 16,1 25-16,-25-24 0,25 24 15,-1 0-15,-24-25 0,25 25 16,0 0 0,-25 25-16,24-25 0,-24 24 15,25 1-15,0 0 16,-25-1-16,0 1 0,24 0 15,-24-1-15,0 26 16,0-26-16,0 1 0,0 0 16,0 49-16,0-25 15,0-24 1,0-1-16,0 1 0,0-1 16,0 1-16,0 0 0,25-1 15,-25 1 1,0 0-16,0-50 62</inkml:trace>
  <inkml:trace contextRef="#ctx0" brushRef="#br0" timeOffset="278776">30480 11517 0,'-25'0'16,"25"24"46,0 1-62,0 0 16,0 24 0,0-24-16,0 24 0,0 0 15,0 1-15,0-26 0,0 26 16,0-1-16,0-24 16,0-1-16,0 1 0,0 0 15,0-1-15,0 1 0</inkml:trace>
  <inkml:trace contextRef="#ctx0" brushRef="#br0" timeOffset="279137">30431 11566 0,'0'-49'0,"-25"24"0,25 0 16,0 1-16,0-1 16,25 25-16,-25-25 0,24 25 15,1-24-15,0 24 0,-1 0 16,26 0-16,-26 0 16,26 0-16,-1 0 0,-24 0 15,24 0-15,-24 24 16,-1-24-16,1 25 0,-25 0 15,0-1-15,0 1 16,-25 0-16,-24-1 16,24 1-16,-24 0 0,24-1 15,-24 1-15,24 0 16,-24-25-16,24 24 0,1-24 16,-1 0-16</inkml:trace>
  <inkml:trace contextRef="#ctx0" brushRef="#br0" timeOffset="279563">31097 11443 0,'-25'-25'15,"25"0"1,0 50-16,25 0 16,-25-1-1,24 1-15,-24 0 0,0 24 16,25-24-16,-25 24 0,0-24 16,0 24-16,0 0 15,0-24-15,0 24 0,-25-24 16,25 24-16,-24-24 0,24 24 15,0-24-15,0 0 16,0-1-16,0 1 16,24-25-1,1 0 1,-1-25-16,1 25 16,0 0-16,-1 0 15,1-24-15,0 24 0,-1 0 16,1 0-16,0 0 15,-1 0-15</inkml:trace>
  <inkml:trace contextRef="#ctx0" brushRef="#br0" timeOffset="280487">31664 11665 0,'-25'-25'0,"25"0"16,25 25-1,-25 25 1,0 0-1,0-1-15,0 1 0,0 24 16,0-24-16,0 24 16,-25-24-16,25 24 0,0-24 15,0 24-15,-25-24 16,25 0-16,0-1 0,0 1 16,-24 0-16,24-50 31,0 0-16,0 1-15,24-26 16,-24 26-16,25-26 0,-25 1 16,0-25-16,25 25 0,-25-1 15,24 1-15,1 0 16,-25 24-16,25 0 0,-25 1 16,0-1-16,24 25 15,1 0-15,-25 25 16,25-1-16,-25 26 15,24-26-15,1 26 16,0-26-16,-25 26 0,24-1 16,1-24-16,-25 24 15,25-24-15,-25-1 0,0 1 16,24 0-16,-24-1 0,0 1 16,0 0-1,-24-1-15,24-48 31,0-1-15,0 0-16,0 1 0,0-26 16,24 1-16,-24 24 15,25-49-15,-25 25 0,25 0 16,-1 24-16,-24-24 0,25 24 16,0 0-1,-25 1-15,24-1 0,1 25 16,0 0-1,-25 25 1,0-1 0,24 26-16,-24-26 0,0 26 15,0-26-15,0 26 0,0-1 16,0-24-16,0 24 16,0 0-16,0-24 0,0 24 15,0-24-15,0 0 16,25 24-16,-25-24 0,0-1 15,25 1-15,-25-1 16,0 1 0,0 0-1,0-50 1,0 0 0,0 1-16</inkml:trace>
  <inkml:trace contextRef="#ctx0" brushRef="#br0" timeOffset="284908">30677 12552 0,'25'0'0,"-25"-24"16,25 24-1,-1-25 1,-24 0-1,0 1 17,-24 24-32,-1 0 15,0 0 1,1 0-16,-26 0 0,26 24 16,-1-24-16,0 25 0,-24-25 15,24 25-15,25-1 16,-24-24-16,24 25 0,0 0 15,0-1-15,0 1 16,24 0-16,1-1 16,0 1-16,-1 0 15,26-25-15,-26 24 0,26 1 16,-26-25-16,26 25 0,-26-1 16,1 1-16,0-25 15,-1 25-15,1-1 0,-25 1 16,0 0-16,-25-1 15,1-24-15,-1 25 16,0 0-16,-24-25 0,0 24 16,-1-24-16,1 0 0,24 0 15,-24 0-15,0 0 16,24 0-16,0-24 0,1 24 16,-1-25-16,0 0 15,25 1 1,25 24-1</inkml:trace>
  <inkml:trace contextRef="#ctx0" brushRef="#br0" timeOffset="285243">31121 12651 0,'0'-25'16,"0"50"-1,0 0 1,0-1-1,0 26-15,0-26 0,0 26 16,0-26-16,0 26 16,0-1-16,25-24 0,-25 24 15,0-24-15,0 24 16,0-24-16,0-1 0,0 1 16</inkml:trace>
  <inkml:trace contextRef="#ctx0" brushRef="#br0" timeOffset="285689">31097 12651 0,'0'-25'0,"0"-24"16,24 24-16,-24 1 0,25-1 15,-1 0-15,1 25 16,24-24-16,-24 24 0,24 0 15,-24 0-15,24 0 16,-24 24-16,0 1 0,24 0 16,-49-1-16,25 1 0,-25 24 15,0-24-15,0 24 16,-25-24-16,0 0 0,1 24 16,-26-24-16,26-1 15,-1-24-15,-24 25 0,-1 0 16,26-25-16,-1 0 0,0 0 15,1 0-15,-1 0 16,1 0-16,24-25 16,24 25-1,-24-25-15,25 25 0,-1 0 16,1 0-16,0 25 0,-25 0 16,24-25-16,1 24 15,0 1-15,-1 0 0,1-1 16,0 1-16,-1 0 15,1-1-15,-25 1 0,25 0 16,-1-25-16,1 24 16</inkml:trace>
  <inkml:trace contextRef="#ctx0" brushRef="#br0" timeOffset="286473">31787 12700 0,'0'-24'0,"-25"24"15,25 24 17,25 1-17,-25 24-15,0-24 0,0 0 16,0 24-16,25 0 15,-25-24-15,0 0 0,0 24 16,0-24-16,0-1 16,-25 1-16,25 0 15,-25-25-15,25-25 32,0 0-32,0 1 0,0-26 15,0 26-15,0-26 16,0 1-16,25 0 0,-25-1 15,0 1-15,25 0 0,-25 24 16,24 0-16,1 1 16,0-1-16,-1 25 15,1 0-15,0 0 16,-1 25-16,1-25 0,-25 24 16,25 1-16,-25 24 0,24-24 15,-24 0-15,0 24 16,0-24-16,0-1 0,0 26 15,0-26-15,0 1 16,0 0-16,0-1 0,0 1 16,0-50 31,0 1-32,0-1-15,0-24 0,0 24 16,0-24-16,0 24 0,25-24 15,-25-1-15,25 26 16,-25-1-16,24 0 0,1 1 16,0 24-16,-25-25 15,24 25-15,1 0 0,0 25 16,-1-25 0,1 49-1,0-24-15,-25-1 0,24 1 0,1 0 16,-25-1-16,0 26 0,25-1 15,-25-24-15,0 24 16,0-24-16,0-1 0,0 26 16,0-26-16,0 1 15,0 0-15</inkml:trace>
  <inkml:trace contextRef="#ctx0" brushRef="#br0" timeOffset="333796">9741 14969 0,'0'-25'31,"24"25"-31,-24-24 31,0 48-15,0 1 0,0 0-16,25-1 15,-25 26-15,0-1 0,0 0 16,0 1-16,0 24 16,0 0-16,0 0 0,25-25 15,-25 25-15,0-25 0,0 25 16,0-24-16,0-1 15,0-24-15,0-1 0,0 1 16</inkml:trace>
  <inkml:trace contextRef="#ctx0" brushRef="#br0" timeOffset="334185">9420 15240 0,'-49'-24'16,"24"24"-16,1-25 0,-1 25 15,25-25-15,0 1 16,25-1 0,-1 0-16,1 25 15,24-24-15,1-1 0,24 25 16,-1-25-16,26 25 0,-25 0 15,25 0-15,-25 0 16,0 0-16,0 25 0,-25 0 16,0 24-16,-24 0 15,-25-24-15,0 49 0,-25-25 16,1 1-16,-26-1 0,1 0 16,0 1-16,-25-1 15,0 0-15,24-24 0,-24 24 16,0-24-16,25 0 0,0-1 15,0 1-15,-1 0 16,26-25-16,-1 0 0,0-25 16</inkml:trace>
  <inkml:trace contextRef="#ctx0" brushRef="#br0" timeOffset="334931">10407 15216 0,'0'-25'0,"0"50"47,0-1-31,24 1-16,-24 0 0,25 24 15,-25 0-15,25 1 16,-25-1-16,0-24 0,0 24 16,0 0-16,0-24 15,0 24-15,0-24 0,-25-25 16,25 25-16,-25-1 16,25-48-1,0-1-15,0 0 16,0-24-16,0 0 15,0-1-15,0 1 0,0-25 16,0 0-16,0 25 0,25-25 16,-25 24-16,25 26 15,-25-26-15,24 26 0,1 24 16,0 0-16,-1 0 16,26 0-16,-26 24 15,1 1-15,0 24 0,-1-24 16,1 24-16,0 1 15,-1-1-15,-24 0 0,25 1 16,-25-1-16,0 0 16,24-24-16,-24 24 0,0-24 15,0 0-15,0-1 16,0-48 0,-24-1-1,24 0-15,0-24 16,0-50-1,0 50-15,24-25 0,1 25 0,0-1 16,-1 1-16,1 24 16,0 1-16,-1-1 0,1 25 15,24 0-15,-24 25 16,0-1-16,-25 1 0,24 0 16,1 24-16,-25-24 0,0 24 15,25 0-15,-25-24 16,0 24-16,0-24 0,0 24 15,0-24-15,0 0 16,0-1-16,-25 1 0</inkml:trace>
  <inkml:trace contextRef="#ctx0" brushRef="#br0" timeOffset="335331">11344 15191 0,'0'-25'0,"-25"1"0,25-1 16,0 0-16,0 1 15,0-1-15,25 25 16,-1 0-16,-24 25 16,25-25-16,0 49 15,-1-24-15,-24 24 0,25 0 16,0 1-16,-25-1 15,0 0-15,0 1 0,0 24 16,0-25-16,0-24 0,0 24 16,0-24-16,0-1 15,0 1-15,0 0 0,0-1 16,24 1 0,1-25-1,0 0 1,-1 0-16,26 0 0,-26-25 15,1 25-15,24 0 0,1-24 16,-26 24-16,1 0 16,0 0-16,-1 0 0,1 0 15</inkml:trace>
  <inkml:trace contextRef="#ctx0" brushRef="#br0" timeOffset="336185">12133 15240 0,'0'-24'32,"24"24"-32,1 0 15,24 0 1,-24 0-16,24-25 0,25 25 16,-24 0-16,24-25 0,24 25 15,-24 0-15,-24 0 16,24 0-16,-25-24 0,-24 24 15,-1 0-15,1 0 16,-50 24-16,1-24 16</inkml:trace>
  <inkml:trace contextRef="#ctx0" brushRef="#br0" timeOffset="336540">12429 14994 0,'-25'-25'0,"25"0"16,25 1-16,-1 24 31,-24 24-31,25-24 0,-25 25 16,25 0-16,-25-1 15,0 26-15,24-1 0,-24 0 16,25 1-16,-25-1 0,0 0 16,0 25-16,0-24 15,25-1-15,-25 0 0,0-24 16,0 24-16,0-24 16,24 24-16,-24-24 0,0 0 15,0-50 16</inkml:trace>
  <inkml:trace contextRef="#ctx0" brushRef="#br0" timeOffset="337567">13612 14895 0,'0'-25'0,"0"1"15,-24-1 16,24 50 1,0-1-32,0 1 0,0 0 15,0 24-15,0 0 16,0 1-16,0-1 0,0 25 16,0-25-16,0 25 0,0-24 15,0-1-15,0 0 16,0 1-16,0-26 0,0 1 15,0 24-15,24-49 16,-24 25-16,0 0 16,25-25-16,0 0 15,-1-25-15,1 25 16,0 0-16,-1-25 0,1 25 16,24 0-16,-24 0 15,24 0-15,-24 0 0,0 0 16,-1 25-16,1-25 15,0 0 1,-25 25-16</inkml:trace>
  <inkml:trace contextRef="#ctx0" brushRef="#br0" timeOffset="338055">14254 15092 0,'-25'-24'0,"25"-1"16,0 0 0,0 50-1,0 0 1,25-1-1,-25 1-15,0 24 0,24-24 16,-24 24-16,0 1 0,25-1 16,-25 0-16,25 1 15,-25-1-15,24 0 0,1 1 16,-25-26-16,25 1 16,-1 0-16,26-1 0,-26 1 15,1-25-15,24 0 0,-24 0 16,24 0-16,0-25 15,-24 1-15,24-1 16,1 0-16,-26-24 0,1 0 16,-25-1-16,25-24 0,-25 25 15,0-25-15,-25 25 16,25-1-16,-25 1 0,1 24 16,24-24-16,-25 49 0,0-25 15,1 1 1,-1 24-1,25 24-15,25 1 16</inkml:trace>
  <inkml:trace contextRef="#ctx0" brushRef="#br0" timeOffset="338772">15117 15117 0,'24'-25'0,"1"1"16,-25-1-1,25 25-15,-1-25 16,-24 50 0,0 0-1,0 24-15,0-24 16,0 24-16,0 0 0,0 1 15,0-1-15,0 0 16,0 1-16,25-1 0,-25 0 16,0 1-16,25-26 15,-25 1-15,24 0 0,-24-1 16,25-24-16,0 0 16,-1-24-1,-24-1-15,25 0 0,-25-24 16,25 0-16,-25-1 0,24 1 15,1 0-15,-25-1 16,25 26-16,-25-26 16,0 26-16,0-1 0,24 25 15,-24-25-15,25 50 32,-25 0-32,0-1 15,25 1-15,-1 0 0,-24 24 16,25 0-16,0-24 15,-1 24-15,1-24 16,0 24-16,-1-24 0,1 0 16,0-1-16,-1 1 0,1-25 15,0 0-15,-1 0 0,1 0 16,-1-25-16,1 25 16,0-24-16,-1-26 0,1 1 15,0 0-15,-1-1 0,1 1 16,0-25-16,-25 0 15,0 25-15,0-25 16,0 24-16,-25 26 0,25-26 16,-25 26-16,25-1 0,-24 25 15,-1-25 1,0 25 0,25 25-1,0 0 1</inkml:trace>
  <inkml:trace contextRef="#ctx0" brushRef="#br0" timeOffset="339633">16498 14550 0,'-25'-25'16,"0"25"-16,1-24 15,-1-1-15,25 0 16,-25 25-16,1-24 15,24-1-15,-25 25 16,25-25 0,25 25-16,24 0 15,-24 0-15,24 0 0,25 0 16,0 25-16,0-25 16,0 0-16,0 25 0,0-25 15,0 0-15,-25 24 0,-24-24 16,0 25-16,-1-25 15,-24 25-15,-24-1 16,-1 1 0,25 0-16,-25-1 15,1 1-15,24 0 0,-25 24 16,25-25-16,0 26 16,-25-1-16,25 0 0,0 1 15,0 24-15,0-25 16,0 25-16,0 0 0,0-25 15,0 25-15,0-24 0,0 24 16,0-25-16,0 0 16,0 1-16,0-1 0,25 0 15,-25 1-15,0-26 0,25 26 16,-25-1-16,0 0 16,0-24-16,0 24 0,0-24 15,0 24-15,0-24 16,0-1-16,0 1 15,0 0 1,-25-50 0,0 25-1,1-25 1,-1 25-16,0 0 0,-24 0 16,0-24-16,-25 24 0,0 0 15,-25 0-15</inkml:trace>
  <inkml:trace contextRef="#ctx0" brushRef="#br0" timeOffset="340687">9149 14624 0,'0'-25'47,"0"1"-32,-25-1 1,1 25-1,-1 0-15,0 0 0,-24 0 16,0 0-16,-1 0 16,1 0-16,0 25 0,-1-25 15,1 0-15,0 24 16,24-24-16,-24 25 0,24-25 16,0 25-16,25-1 15,0 1 1,0-1-16,0 26 0,25-26 15,-25 26-15,25-26 16,-25 26-16,24 24 0,-24-25 16,0 0-16,0 25 0,25-24 15,-25 24-15,0-25 16,0 25-16,0-25 0,0 1 16,-25 24-16,25-25 15,-24 0-15,24 1 0,-25-1 16,25 0-16,-25 1 0,1-1 15,24-25-15,0 1 16,0 0-16,0-1 0,0 1 16,24-25-1,1 0-15,0 0 16,-1 0 0,1 0-1,0 0-15,-1 0 0,1 25 0,24-25 16,1 0-16,-1 0 15,0 0-15,1 0 0,-1 0 16,0 0-16,1 0 0,-26 0 16</inkml:trace>
  <inkml:trace contextRef="#ctx0" brushRef="#br0" timeOffset="342046">6658 15290 0,'-24'0'16,"24"24"-1,24-24 1,1 0 0,24 0-1,1 0-15,-1 0 0,25 0 16,0-24-16,0 24 16,0 0-16,0 0 0,24 0 15,-48 0-15,-1 0 0,0 0 16,-24 0-16,0 0 15,-1 0-15,-48 0 16</inkml:trace>
  <inkml:trace contextRef="#ctx0" brushRef="#br0" timeOffset="342321">7102 15092 0,'-25'-24'0,"25"-1"16,-24 25-16,24-25 16,24 25-1,-24 25 1,0 0-16,25 24 16,-25-24-16,0 24 15,25 0-15,-25 25 16,0-24-16,0 24 0,0-25 15,0 25-15,0-25 0,0 1 16,0-1-16,0 0 16,0-24-16,0 0 0</inkml:trace>
  <inkml:trace contextRef="#ctx0" brushRef="#br0" timeOffset="343042">3009 15117 0,'0'-25'16,"0"1"15,-25 24-31,0 0 0,25-25 16,-49 25-16,24 0 15,-24 0-15,24 0 0,-24 25 16,0-1-16,-25 1 16,24 0-16,1 24 0,24 0 15,1 1-15,-1-1 0,25 0 16,0 1-16,25-1 16,-25 25-16,49-25 0,50 25 15,-50-49 1,25 0-16,0-1 0,0-24 15,25 0-15,-25 0 0</inkml:trace>
  <inkml:trace contextRef="#ctx0" brushRef="#br0" timeOffset="343336">3970 15043 0,'-24'0'16,"-1"0"-16,0 0 16,1 25-1,-1-25-15,25 24 16,0 1-16,-25 0 0,25 24 15,0-24-15,0 24 16,25 0-16,-25 25 0,0-24 16,0-1-16,0 0 15,0 1-15,0-1 0</inkml:trace>
  <inkml:trace contextRef="#ctx0" brushRef="#br0" timeOffset="343685">3724 15142 0,'-25'-25'0,"0"0"16,1 1-16,24-1 0,-25 0 15,25 1-15,25 24 16,-1 0-16,1 0 15,24 0-15,1 0 0,24 0 16,0 24-16,0 26 16,0-26-16,0 26 0,0-1 15,0 0-15,-25 25 0,-24-24 16,-1-1-16,-24 0 16,0 1-16,-24-1 0,-1 0 15,-24-24-15,-25 0 16,0 24-16,-25-49 0,25 25 15,-25-25-15,25 0 0,0 0 16,0 0-16,25-25 16</inkml:trace>
  <inkml:trace contextRef="#ctx0" brushRef="#br0" timeOffset="344212">5080 15018 0,'0'-24'0,"-25"24"16,25-25-16,-24 0 15,-1 1 1,25-1-16,-25 25 0,1 0 16,-1 0-16,0 0 0,-24 0 15,24 0-15,1 0 16,-26 25-16,1-1 0,24 1 16,1 0-16,-1-1 15,25 1-15,0 0 0,0-1 16,25 1-16,-1 0 0,26-1 15,-1 1-15,0 0 16,1-1-16,24-24 0,-25 25 16,25 0-16,-25-25 15,1 24-15,-1 1 0,-24 0 16,24-1-16,-49 1 16,25 0-16,-25-1 0,0 1 15,0 0-15,-25 24 0,0-24 16,1-1-16,-26-24 15,1 25-15,0-25 0,-1 0 16,-24 0-16,25 0 0,0 0 16,-1-25-16,26 1 15,-1-1-15,0 25 0</inkml:trace>
  <inkml:trace contextRef="#ctx0" brushRef="#br0" timeOffset="348245">2170 16153 0,'-25'0'15,"25"-25"-15,-24 25 16,48 25 31,-24-1-32,0 1-15,25 0 16,-25-1-16,25 1 0,-25 0 16,0-1-16,24 26 0,1-26 15,-25 1-15,25 0 16,-1-25-16,1 24 0,0 1 16,-1-25-16,1 0 15,0 25-15,24-25 0,0 0 16,1 0-16,-1-25 15,0 25-15,25 0 0,0-25 16,-24 1-16,24 24 0,-25-25 16,25 25-16,-25-25 15,-24 1-15,0 24 0,-1 0 16,1-25-16,-1 25 16,-24-25-16,25 25 15,-25-24-15,25 24 0,-1 0 16,1-25-16,24 25 15,-24 0-15,24 0 0,1 0 16,-1 0-16,0 0 0,1 0 16,-1 25-16,0-25 15,1 24-15,-1-24 0,0 25 16,1-25-16,-26 25 0,1-25 16,0 24-16,-1-24 15,1 25-15,0 0 16,-25-1-1,24 1-15,-24 0 16,0-50 47,0 0-63,0 1 15,25 24-15,0-25 0,-1 0 16,-24 1-16,50-1 15,-26 0-15,26 1 16,-1 24-16,0-25 0,1 0 16,-1 25-16,25 0 0,0-24 15,0 24-15,24 0 16,-24 0-16,25 0 0,-25 24 16,0-24-16,25 0 0,-25 25 15,0-25-15,-25 25 16,25-25-16,0 24 0,-25-24 15,1 25-15,-1-25 16,0 0-16,0 0 0,1 0 16,-1 0-16,-24 0 0,24-25 15,-24 25-15,-1-24 16,1-1-16,0 0 0,-25 1 16,24-1-16,-24 0 15,25 1-15,-25-1 0,0 0 16,25 1-16,-25-1 0,0 0 15,0 1 1,0-1-16,-25 25 16,0 0-1,25-25-15,-24 25 32</inkml:trace>
  <inkml:trace contextRef="#ctx0" brushRef="#br0" timeOffset="349236">3181 17016 0,'0'-25'0,"0"1"16,-24 24-1,24 24 17,24 1-32,-24 0 15,0-1-15,0 1 0,0 24 16,0-24-16,0 24 16,0-24-16,0-1 0,0 1 15,0 0-15,0-1 16,0 1-16,0-50 15,0 1 1,-24-1-16,24-24 16,0 24-16,0-24 0,0 0 15,0-1-15,0 1 16,0 0-16,24-1 0,1 1 16,-1 0-16,26 24 0,-1 0 15,0 1-15,25 24 16,0 0-16,-24 0 0,-1 0 15,0 24-15,-24-24 16,0 25-16,-1 0 0,-24 24 16,0-24-16,0-1 0,0 1 15,-24 24-15,-26-24 16,26 0-16,-26-1 0,26 1 16,-1 0-16,0-25 15,1 24-15,-1-24 0,0 0 16,50-24 15,0-1-31,-1 25 16,26 0-16,-26-25 15,1 25-15,24 0 0,1 0 16,-26 0-16,26 25 0,-1 0 16,-24-25-16,-1 24 15,1 1-15,0 0 0,-25-1 16,0 1-16,0-1 15,-25 1-15,0 0 0,-24-25 16,-25 24-16,25 1 0,-25-25 16,0 0-16,24 0 15,1 0-15,0 0 0,-1 0 16,26-25-16,24 1 16</inkml:trace>
  <inkml:trace contextRef="#ctx0" brushRef="#br0" timeOffset="349620">4365 16868 0,'0'-25'31,"-25"25"-31,1 25 15,24 0 1,-25-1-16,25 1 16,-25 0-16,25 24 0,0-24 15,0 24-15,0 0 0,0 1 16,25-1-16,0-25 16,24 1-16,0 0 0,1-1 15,-1-24-15,25 0 16,-25 0-16,25-24 0,0-1 15,-25 0-15,1-24 0,-26 25 16,1-26-16,-25 1 16,0 0-16,-25-1 0,1 1 15,-26 24-15,-24 1 16,25-1-16,-25 25 0,25 0 16,-1 0-16,1 0 0</inkml:trace>
  <inkml:trace contextRef="#ctx0" brushRef="#br0" timeOffset="350719">5401 17262 0,'0'-24'16,"-25"-1"0,50 25 31,-1 25-32,-24-1-15,25 1 16,0 0-16,-1-1 0,1 1 15,24 24-15,-24-24 16,24 24-16,1 1 0,-1-1 16,0-24-16,0 24 0,25 0 15,0-24-15,0 24 16,25-24-16,-25 0 0,25-1 16,-1 1-16,1 0 15,24-25-15,1 24 0,-26 1 16,50-25-16,-25 0 0,1 0 15,-1 0-15,25 0 16,-25-25-16,25 25 16,-24-24-16,-1-1 0,0 0 15,0-24-15,-24 24 0,0-24 16,-25 0-16,0-1 0,-25 1 16,25 0-16,-49-1 15,24 1-15,-24 0 0,-1 24 16,1 0-16,-25 1 15,25-1-15,-25 0 16,-25 25 0,25 25-1</inkml:trace>
  <inkml:trace contextRef="#ctx0" brushRef="#br0" timeOffset="351030">8779 17287 0,'-25'0'16,"1"-25"-16,-1 25 0,25-24 15,-25 24-15,25-25 16,25 25-16,0 0 15,-1 0-15,1 0 0,0 0 16,24 0-16,-24 0 16,24 25-16,-24-25 0,-1 0 15,26 0-15,-26 24 0,1-24 16,0 25-16,-25 0 16,0-1-16,0 1 15,0 0-15,-25-1 16,0 26-16,1-26 0,-26 1 15</inkml:trace>
  <inkml:trace contextRef="#ctx0" brushRef="#br0" timeOffset="351815">10259 16621 0,'-25'0'16,"25"-24"-16,0-1 15,0 50 1,0-1 0,0 1-16,0 0 0,0 24 15,-25-24-15,25 24 16,0 0-16,-24 1 0,24-1 15,-25 0-15,25-24 0,-25 0 16,25-1-16,-24 1 16</inkml:trace>
  <inkml:trace contextRef="#ctx0" brushRef="#br0" timeOffset="352243">10086 16794 0,'0'-49'0,"0"-1"0,0-24 15,25 25-15,-1 24 16,1-24-16,0 24 0,24 1 16,0 24-16,1 0 0,-1 0 15,0 24-15,-24-24 16,24 25-16,-24 0 0,0-1 16,-25 26-16,0-26 15,0 1-15,-25 0 0,0-1 16,1 1-16,-1 0 0,-24-1 15,24 1-15,0-25 16,1 25-16,-1-25 0,0 0 16,50 0 15,0 0-31,-1 0 0,26 0 16,-1 0-16,0 0 15,1 0-15,-26 24 0,26 1 16,-1-25-16,-24 25 15,-25-1-15,0 1 0,0 0 16,0 24-16,-25-24 0,-24-1 16,-1 1-16,1-25 15,-25 25-15,0-1 0,25-24 16,-1 0-16,1 0 16,0-24-16,24-1 0</inkml:trace>
  <inkml:trace contextRef="#ctx0" brushRef="#br0" timeOffset="352698">10998 16671 0,'-24'0'15,"-1"0"1,0 24-16,1 1 16,24 0-16,-25-1 0,25 1 15,0 0-15,0 24 16,0-24-16,0 24 0,25-24 15,-1-1-15,-24 1 0,25 0 16,0-1-16,-1-24 16,26 0-16,-26 0 0,1-24 15,0-1-15,-1 0 16,1 1-16,0-26 0,-1 1 16,1 24-16,-25-24 15,0 0-15,-25 24 0,1 0 16,-1 1-16,-24 24 0,-1 0 15,1 0-15,0 24 16,-1 1-16,1 0 0,24-25 16,1 24-16,24 1 15</inkml:trace>
  <inkml:trace contextRef="#ctx0" brushRef="#br0" timeOffset="353179">11566 16646 0,'0'-25'0,"24"50"47,-24 24-47,25-24 0,-25 24 16,0 1-16,0-1 15,0 0-15,0 1 0,0-26 16,0 26-16,0-26 0,-25 26 16,25-26-16,-24-24 31,24-24-15,0-26-16,0 26 15,0-26-15,0 1 0,0 0 0,-25-1 16,25 1-16,0-25 15,0 25-15,25-1 16,-25 26-16,49-1 0,-24 0 16,24 1-16,0 24 0,1 0 15,24 24-15,-25-24 0,0 25 16,-24 24-16,0-24 16,-25 0-16,-25 24 0,0-24 15,-24-1-15,0 1 16,-1 0-16,1-1 0,-25 1 15,25-25-15,-1 25 0,26-25 16,-1 0-16</inkml:trace>
  <inkml:trace contextRef="#ctx0" brushRef="#br0" timeOffset="353508">12330 16621 0,'-25'-24'16,"25"48"15,25 1-15,-25 0-16,25-1 0,-25 26 15,0-26-15,0 26 16,24-1-16,-24 0 0,0 1 16,0-1-16,0-24 15,0-1-15,0 1 0</inkml:trace>
  <inkml:trace contextRef="#ctx0" brushRef="#br0" timeOffset="353671">12453 16695 0,'0'-49'16,"0"24"-16,0-24 16,25 0-16,-25 24 0,25 0 15,-1 25-15,1-24 0,24 24 16,-24 0-16,24 24 15,-24-24-15,24 25 0,-24 0 16</inkml:trace>
  <inkml:trace contextRef="#ctx0" brushRef="#br0" timeOffset="353844">12453 16843 0,'-24'25'0,"-1"-25"0,0 0 16,50 0 15,0 0-31,24-25 0,0 25 16,1 0-16,-1 0 15,0 0-15,1 0 0,-1 0 16</inkml:trace>
  <inkml:trace contextRef="#ctx0" brushRef="#br0" timeOffset="354444">9839 17386 0,'-24'0'0,"48"0"16,1 0 0,24 0-16,25 0 0,0 0 15,50 0-15,24 0 16,24 0-16,1 0 0,49 0 16,24 0-16,1 0 15,24 0-15,1 0 0,-1 0 16,-49 0-16,0 0 15,-25 0-15,-24 0 0,-50-25 16,-49 25-16,-25 0 0,-24 0 16,-50 0-16</inkml:trace>
  <inkml:trace contextRef="#ctx0" brushRef="#br0" timeOffset="356566">6930 16819 0,'-25'0'15,"0"0"1,50 0 0,0 0-1,24 0 1,-24 0-16,24-25 0,25 25 16,-25 0-16,25 0 15,0 0-15,0 0 0,-25 0 16,1 0-16,-1 0 0,-24 0 15,-1 25-15</inkml:trace>
  <inkml:trace contextRef="#ctx0" brushRef="#br0" timeOffset="356916">7324 16621 0,'0'-24'0,"-25"-1"0,1 0 16,-1 1-1,25-1-15,0 50 47,0-1-47,0 1 0,0 0 16,0-1-16,0 26 15,0-1-15,0 0 0,0 1 16,25-1-16,-25 25 0,0-25 16,24 1-16,-24-1 15,0 0-15,25 1 0,-25-26 16,0 25-16,0-24 16,0 0-16,0-50 46,0 0-46</inkml:trace>
  <inkml:trace contextRef="#ctx0" brushRef="#br0" timeOffset="358636">13538 16745 0,'-24'0'15,"24"-25"17,24 25-17,1 0-15,24 0 16,-24 0-16,0-25 16,24 25-16,-24 0 0,-1 0 15,1 0-15,0 0 16</inkml:trace>
  <inkml:trace contextRef="#ctx0" brushRef="#br0" timeOffset="358845">13563 16942 0,'-25'0'0,"25"25"0,25-25 31,0 0-16,-1-25-15,1 25 0,24-25 16,-24 25-16,24 0 16,-24-24-16,0 24 0,-1 0 15,1 0-15</inkml:trace>
  <inkml:trace contextRef="#ctx0" brushRef="#br0" timeOffset="360701">13538 16399 0,'25'-24'15,"-25"48"32,25 1-16,-1 0-31,1-1 0,0 1 16,24 24-16,0-24 0,1 24 16,-1-24-16,25 0 15,-25 24-15,1-24 0,24-1 16,-25 1-16,0 0 16,-24-1-16,0 1 0,-1-25 15,1 25-15,-25-1 16,0 1-1,-25-25 1,1 25-16,-1-25 0,0 24 16,1-24-16,-1 25 15,0 0-15,-24-25 0,24 24 16,1 1-16,-1 0 16,0-1-16,1 1 0,24 0 15,-25-1-15,0 1 16,25-1-1</inkml:trace>
  <inkml:trace contextRef="#ctx0" brushRef="#br0" timeOffset="361338">15437 16597 0,'0'-25'0,"25"25"0,-25-25 16,0 1-1,0-1-15,25 0 0,-25 1 16,24-26-16,-24 26 15,25-26-15,-25 26 0,0-26 16,0 1-16,0 0 0,0-1 16,0 26-16,0-1 15,-25 0-15,1 50 16,-1 0-16,-24 24 16,24 0-16,25 25 0,-25 25 15,1 0-15,24-1 0,-25 1 16,25 24-16,0-24 15,0 0-15,0 24 0,0-24 16,0-26-16,0 26 16,0-25-16,0-25 0,-25 1 15,25-1-15,-24-24 0</inkml:trace>
  <inkml:trace contextRef="#ctx0" brushRef="#br0" timeOffset="361865">15117 16967 0,'0'-25'0,"0"0"15,24 25 1,1-24-16,0 24 16,24 0-16,0 0 15,-24-25-15,24 25 0,1 0 16,-26 0-16,26 0 0,-26 0 15,1 0-15,0 0 0,-1 0 16,1 0-16,0 0 16,-50 0 31,0 0-32,25 25 1,0-1-1,0 1-15,25 0 16,-25-1-16,25 26 0,-25-26 16,24 1-16,1 0 15,0-1-15,-1 1 0,1 0 16,0-1-16,-1-24 16,1 0-16,0 0 15,-1-24-15,1 24 16,-25-25-16,24 0 0,-24-24 15,25 24-15,-25 1 16,0-1-16,0-24 0,0 24 16,0 0-1,0 1-15,-25 24 16,25 24 0</inkml:trace>
  <inkml:trace contextRef="#ctx0" brushRef="#br0" timeOffset="362148">16251 16745 0,'-25'-25'0,"25"0"15,0 1-15,0-1 16,0 0-1,25 25-15,-25 25 16,25 0-16,-25-1 16,0 1-16,0 24 0,24 1 15,-24-1-15,0 0 0,0 1 16,0-1-16,0 0 16,25 1-16,-25-26 0,25 26 15,-25-26-15,0 1 16,24-1-16,-24 1 0</inkml:trace>
  <inkml:trace contextRef="#ctx0" brushRef="#br0" timeOffset="362393">16670 16695 0,'0'-24'15,"0"-1"-15,0 0 16,0 1-1,0 48 1,0 1-16,25 0 16,-25-1-16,0 26 0,25-1 15,-25-24-15,0 24 16,24 25-16,-24-25 0,0 1 16,0-1-16,0-24 0,0 24 15,-24-24-15,24-1 16,0 1-16</inkml:trace>
  <inkml:trace contextRef="#ctx0" brushRef="#br0" timeOffset="362935">16991 16942 0,'0'-25'15,"0"1"1,0-1-16,25 50 31,-25-1-15,0 1-1,24 0-15,-24-1 0,25 1 16,-25 0-16,25-1 0,-1-24 16,-24 25-16,25-25 15,0 0-15,-1 0 0,1 0 16,-1-25-16,1 1 15,0 24-15,-1-25 0,1-24 16,-25 24-16,0 0 16,0 1-16,-25 24 15,25 24-15,-24 26 16,24-1-16,0 0 16,0 25-16,0 0 0,24 0 15,-24 25-15,25-1 0,-25-24 16,25 25-16,-25-25 15,0 0-15,0-25 0,-25 1 16,0-1-16,-24-49 16,0 0-16,0 0 0,-25-25 15,24-24-15,1 0 0,0-25 16,24 24-16,0-24 16,25 0-16,0 25 0,25 0 15,0 24-15,24 0 16,0 1-16,1 24 0,-1-25 15,0 25-15,-24 0 0,24 0 16,-24 0-16,24 0 16</inkml:trace>
  <inkml:trace contextRef="#ctx0" brushRef="#br0" timeOffset="363210">18175 16794 0,'0'-49'0,"0"24"16,0 0-16,0 50 31,0 0-31,0 24 15,0 0-15,0 1 16,0-1-16,-25 25 0,25-25 16,0 1-16,-25-1 0,25 0 15,0-24-15</inkml:trace>
  <inkml:trace contextRef="#ctx0" brushRef="#br0" timeOffset="363630">18175 16745 0,'-25'-74'16,"25"-25"-16,-25 25 15,25-25-15,0 1 0,25 24 16,0-25-16,24 25 0,0 0 16,25 25-16,0 0 15,0 49-15,0 0 0,25 0 16,-25 24-16,0 25 0,-25 1 15,0 24-15,-24 0 16,-25 0-16,0 0 0,-25 24 16,-24-24-16,0 0 15,-25-24-15,0 24 0,-25-25 16,25 0-16,0-24 16,25 0-16,0-25 0,-1 0 15,26 0-15,48-25 16,1 0-1,24 25-15,1-24 0,23 24 16,-23 0-16,-1 0 16,25 0-16,-25 24 0,-24 1 15,0 0-15,-1-1 0,1 26 16,-25-26-16,0 26 16,0-1-16,0-24 0,0 24 15,0-24-15</inkml:trace>
  <inkml:trace contextRef="#ctx0" brushRef="#br0" timeOffset="364033">19087 16917 0,'0'-24'0,"25"-1"0,-25 0 15,0 1-15,0-1 16,24 25 15,1 0-15,-25 25-16,49-25 15,-24 0-15,0 0 16,24 0-16,-24 0 0,-1 0 16,26 0-16,-26 0 0,-24-25 15,25 25-15,-25-25 16,0 1-16,-25-1 0,1 0 15,-26 1 1,26-1-16,-26 25 0,1-25 16,0 25-16,24 0 0,-24 25 15,24 0-15,0-1 16,25 26-16,-24-26 0,24 26 16,0-26-16,24 26 15,1-26-15,-25 26 0,25-26 16,24 1-16,-24 0 0,24-25 15</inkml:trace>
  <inkml:trace contextRef="#ctx0" brushRef="#br0" timeOffset="364447">19630 16843 0,'0'-24'0,"24"-1"15,-24 0-15,0 1 0,0-1 16,0 0-16,0 1 15,0-1-15,-24 25 16,-1 25 0,0-25-16,1 24 15,-1 1-15,0 24 0,-24-24 16,24 0-16,25-1 0,-24 1 16,24 0-16,-25-25 15,25 24-15,25 1 16,-1-25-16,1 0 15,0 0-15,-1 0 0,26 0 16,-26-25-16,26 1 0,-26 24 16,26-25-16,-26 0 15,-24 1-15,25-1 0,-25 0 16,0 1 0,-25 24-16,1 24 31,24 1-31,0 0 0,0-1 15,0 1-15,0 0 0,0-1 16,0 1-16,24 0 16,-24-1-16,25 1 0</inkml:trace>
  <inkml:trace contextRef="#ctx0" brushRef="#br0" timeOffset="364921">20172 16843 0,'25'-24'0,"-25"-1"16,0 0-16,24 1 0,-24-1 15,25 0 1,-25 1-16,-25-1 16,1 25-1,-1 0-15,0 0 0,-24 0 16,0 25-16,24-25 0,-24 24 15,24 1-15,-24 0 16,24-1-16,25 1 0,0 0 16,0-1-16,0 1 0,0 0 15,25-1-15,-1 1 16,1 0-16,0-25 0,-1 0 16,1 0-16,24 0 15,-24-25-15,24 0 0,-24 1 16,24-1-16,-24-24 0,0-1 15,24 1-15,-24 0 16,-1-25-16,1 24 0,0-24 16,-1 25-16,-24 0 15,25-1-15,-25 26 0,0-1 16,-25 25-16,1 0 0,-1 25 16,25-1-16,-25 26 15,1-1-15,-1 0 0,0 1 16,1 24-16,24-25 15,-25 25-15,25-25 0,0 1 16</inkml:trace>
  <inkml:trace contextRef="#ctx0" brushRef="#br0" timeOffset="365420">20591 16745 0,'0'-25'0,"-24"-24"15,24 24-15,0 0 0,-25 25 16,25-24-16,0 48 31,0 1-31,0 0 16,25-1-16,-25 1 16,0 0-16,0-1 0,24 1 15,-24 0 1,25-25-16,0 0 15,-1 0-15,1 0 0,-25-25 16,25 0-16,-1 1 16,1-1-16,-25 0 0,25 1 15,-25-1 1,-25 25-16,0 25 0,25-1 16,-24 1-16,-1 49 0,0 0 15,1 0-15,-1 0 16,25 25-16,-25-1 0,25 1 15,0-25-15,-24 0 16,24 0-16,-25-25 0,0-24 16,1-25-16,-26 0 0,26-25 15,-1 0-15,-24-24 16,24 0-16,0-25 0,25 24 16,0-24-16,0 1 0,25 23 15,0 1-15,-1 0 16,1 24-16,24 0 0,1 1 15,-1-1-15,0 25 16</inkml:trace>
  <inkml:trace contextRef="#ctx0" brushRef="#br0" timeOffset="365706">21405 16399 0,'-25'-24'0,"25"-26"16,-24 26-16,-1-26 0,25 26 16,-25-1-16,25 0 15,0 1-15,25 24 0,0-25 16,-1 25-16,26 0 15,24 0-15,0 0 0,0 25 16,24-25-16,-24 0 0,25 0 16,-25 0-16,-25 0 15,1 0-15</inkml:trace>
  <inkml:trace contextRef="#ctx0" brushRef="#br0" timeOffset="365893">21578 16227 0,'0'24'0,"24"1"16,1 0-16,0-1 15,-25 26-15,24-26 0,-24 26 16,0-1-16,0 25 16,0-25-16,0 1 0,-24 24 15,24-25-15,-25 0 0,25 1 16</inkml:trace>
  <inkml:trace contextRef="#ctx0" brushRef="#br0" timeOffset="366240">21898 16745 0,'0'-25'15,"0"0"-15,0 1 16,0-1-16,25 0 15,0 25-15,-1 25 16,1 0-16,-25-1 16,25 1-16,-25 24 0,0 1 15,0-26-15,0 26 16,-25-1-16,25-24 0,-25 24 16,1-24-16,24-1 0,-25-24 15,0 0-15,1 0 16,24-24-16,0-1 15,0-24-15,0 24 16,24-24-16,1-1 0,0 26 16,-1-26-16,26 26 0,-26-1 15,1 0-15,0 1 16,-1 24-16,1 0 0,0 24 16</inkml:trace>
  <inkml:trace contextRef="#ctx0" brushRef="#br0" timeOffset="366655">22342 16819 0,'25'0'0,"-1"0"0,-24-25 16,25 0-16,0 25 16,-1-24-16,-24-1 0,25 0 15,-25 1-15,0-1 16,-25 25-1,1 0-15,-1 0 0,-24 0 16,24 25-16,-24-25 0,24 24 16,1 26-16,-1-26 15,0 1-15,25 24 0,0-24 16,0 0-16,0 24 16,25-49-16,0 25 0,-1-1 15,25-24-15,-24 0 0,24 0 16,-24 0-16,0 0 15,24-24-15,-24-1 0,-1 25 16,-24-25-16,25 1 16,-25-1-16,0 0 0,0 1 15,0-1-15,-25 50 32,1-25-32,24 24 0,-25 1 15,25 0-15,-25-1 0,25 1 16,0 0-16,0-1 15</inkml:trace>
  <inkml:trace contextRef="#ctx0" brushRef="#br0" timeOffset="367027">22811 16893 0,'0'-25'0,"0"-24"0,-25 24 15,25-24-15,0 24 16,0 0-16,0 1 0,0-1 15,0 0-15,25 25 16,-25 25 0,0 0-16,0 24 0,0-24 15,0 24-15,0 0 16,0-24-16,0 24 0,-25-24 16,25 0-16,-25-1 0,25 1 15,25-25 16,0-25-31,-1 1 16,1-1-16,0-24 0,24 24 16,-24 0-16,-1 1 0,1-1 15,0 0-15,-1 25 16,1 0-16,-25 25 16,-25 0-1,25-1-15,-24 1 0,24 0 16,-25-1-16,25 1 15</inkml:trace>
  <inkml:trace contextRef="#ctx0" brushRef="#br0" timeOffset="367338">23353 16942 0,'25'-25'0,"0"1"16,-25-1-16,24 0 15,-24-24-15,0 24 0,0-24 16,0 24-16,0 1 15,0-1-15,-24 25 16,-1 0-16,0 0 0,1 0 16,-1 25-16,0-1 15,1 26-15,-1-26 0,25 1 16,0 0-16,0 24 0,0-24 16,25-1-16,-1 1 15,1 0-15,0-1 0,-1 1 16,1 0-1,-25-1-15,-25-24 16,1 0-16,-26 25 0,26-25 16,-26 0-16,1 0 15,0 0-15,24 0 0</inkml:trace>
  <inkml:trace contextRef="#ctx0" brushRef="#br0" timeOffset="367776">23772 16942 0,'25'-25'0,"-25"1"16,25-1-16,-1 0 0,1 1 16,-25-1-16,0 0 15,0 1-15,-25 24 16,1 0-16,-1 0 15,0 24-15,-24 1 0,24 0 16,1-1-16,-1 1 16,0 0-16,1-1 0,-1 1 15,25 24-15,0-24 16,0 0-16,0-1 0,25-24 16,-1 25-16,1-25 0,0 0 15,-1 0-15,26 0 16,-26 0-16,26-25 0,-26 1 15,1-1-15,0 0 16,-1 1-16,-24-1 0,25 0 16,-25 1-16,0-1 15,0 0-15,-25 1 0,1 24 16,-1 0-16,0 24 16,1 1-16,-1 0 15,0-1-15,25 1 0,-24 0 16,24-1-16,0 1 15</inkml:trace>
  <inkml:trace contextRef="#ctx0" brushRef="#br0" timeOffset="368209">24241 16967 0,'0'-25'15,"0"0"-15,0 1 16,-25 24-16,25-25 0,0 0 15,-24 25-15,-1 0 16,0 0-16,1 25 16,24 0-1,-25-1-15,25 1 16,-25 24-16,25-24 0,0 0 16,0-1-16,25 1 0,0-25 15,-1 25-15,1-25 0,24 0 16,1-25-16,-1 0 15,0 1-15,1-1 0,-1 0 16,-24-24-16,-1 24 16,1-24-16,0 0 0,-25-1 15,0 1-15,0 0 0,0 24 16,0 0-16,-25 1 16,25-1-16,-25 25 0,25 25 15,-24-1 1,24 26-16,0-1 0,-25 0 15,25 25-15,0-24 0,0 24 16,0-25-16,0 0 16,0 1-16,0-1 15,0-24-15,0-1 0</inkml:trace>
  <inkml:trace contextRef="#ctx0" brushRef="#br0" timeOffset="368498">24512 17065 0,'0'-24'0,"-24"-1"15,24 0 1,0 1-16,0-1 16,24 0-1,1 25-15,24 0 16,-24 0-16,24 0 0,-24 0 16,0 0-16,-1 0 0,1 0 15,0 0-15,-50-24 31,25 48 1,0 1-32,0 0 15,0-1-15,0 1 16,0 0-16,-25 24 0,25-24 16,0 24-16,0-24 15</inkml:trace>
  <inkml:trace contextRef="#ctx0" brushRef="#br0" timeOffset="368634">24833 16769 0,'0'-49'16,"0"24"-16,-25 1 15</inkml:trace>
  <inkml:trace contextRef="#ctx0" brushRef="#br0" timeOffset="369977">24931 17041 0,'25'0'16,"-50"0"15,1 24-15,24 1-16,0 0 15,-25-1-15,25 1 0,0 0 16,0-1-16,25 1 16,-25-1-16,24-24 15,1 0-15,24 0 16,-24 0-16,0-24 0,24 24 15,-24-25-15,-1 1 0,1-1 16,0 0-16,-25 1 16,0-1-16,-25 0 0,0 1 15,1-1-15,-26 0 0,26 25 16,-1-24-16,0 24 16,1 0-16,-1 24 15,50 1 1,-1-25-1,-24 25-15,25-25 16,0 0-16,-1 0 16,1 0-16,0 0 15,-1-25-15,1 25 16,0 0-16,-1 0 0,1 0 16,-25 25-1,0-1 1,0 1-16,0 0 0,0-1 15,0 26 1,25-26 0,-1-24-1,1 0-15,-25-24 16,25 24-16,-25-25 16,24 0-16,1 1 15,-25-1-15,0 0 16,25 25-16,-25-24 0,0 48 31,-25 1-15,25 0-16,0-1 15,0 1-15,0 0 0,0-1 16,0 1-16,0-1 0,25-24 16,-1 0-1,1 0-15,0 0 0,-1 0 16,1-24-16,24 24 15,-24 0-15,24-25 0,-24 25 16,0-24-16,24 24 0,-24 0 16,-1 0-1,-24-25 1,0 0 0,25 1-1,-25-1-15,25 0 16,-1 25-16,-24-24 0,25-1 15,-50 50 17,-24-25-32,24 24 0,1-24 15,-1 25-15,0 0 0,1-25 16,24 24-16,0 1 16,24 0-1,1-25-15,24 0 16,-24 0-16,0 0 15,24 0-15,-24-25 0,-1 25 16,1 0-16,-25-25 16,-25 25 15,1 0-15,24 25-1,0 0 1,0-1-16,0 1 0,0-1 15,24 1 1,-24 0-16,25-25 0,-25 24 16,25-24-16,-1 0 0,1-24 15,-1 24-15,26-25 16,-26 0-16,1-24 0,0 25 16,-1-1-16,1-24 15,0-1-15,-1 1 0,-24 24 16,0-24-16,-24 0 0,24 24 15,-50 0-15,26 25 16,-1 0-16,0 0 0,-24 25 16,24 0-16,25-1 15,-24 26-15,24 24 0,0-25 16,0 25-16,0-25 0</inkml:trace>
  <inkml:trace contextRef="#ctx0" brushRef="#br0" timeOffset="370806">21652 17632 0,'0'-24'0,"0"-1"16,0 0-16,0 1 15,0 48 1,0 1-16,0 0 15,0-1-15,0 26 16,-25-26-16,25 26 0,-25-1 16,25-24-16,0 24 0,0-24 15,0-1-15,0 1 16,0 0-16,25-25 0,0 0 16,-25-25-1,24 0-15,-24 1 16,25-26-16,-25 26 0,25-26 15,-1-24-15,-24 25 16,25 0-16,-25-25 0,25 24 16,-1 1-16,1 0 0,-25 24 15,25 0-15,-1 25 16,1 0-16,0 25 16,-25 24-16,24 1 15,1-1-15,0 0 0,-1 25 16,1-24-16,0 24 0,-1-25 15,1 25-15,0-25 16,-25-24-16,0 0 0</inkml:trace>
  <inkml:trace contextRef="#ctx0" brushRef="#br0" timeOffset="370964">21750 17830 0,'-24'-25'0,"-1"25"0,25-25 16,25 1-16,24 24 16,0-25-16,1 25 15,24-25-15,0 25 0</inkml:trace>
  <inkml:trace contextRef="#ctx0" brushRef="#br0" timeOffset="371407">22391 17558 0,'-24'0'0,"24"-24"16,0-1-16,0 0 15,24 25 1,-24 25 0,0 0-16,0-1 0,0 1 15,0 24-15,0 1 16,0-26-16,25 26 0,-25-1 15,0-24-15,0-1 0,0 26 16,0-26-16,0 1 16,0-50 15,0 1-31,0-1 16,0-24-16,-25 24 15,25-49-15,0 25 0,0-1 16,0 1-16,0 0 0,0-1 15,0 1-15,25 24 0,0 1 16,-1 24-16,26 0 16,-26 0-16,26 24 0,-26 1 15,26 0-15,-26-1 16,1 26-16,-25-1 0,0-24 16,-25 24-16,-24-24 15,0 24-15,24-24 0,-24-25 16,-1 24-16,26-24 0,-1 0 15</inkml:trace>
  <inkml:trace contextRef="#ctx0" brushRef="#br0" timeOffset="371824">22885 17558 0,'0'-24'15,"0"-1"1,0 50-1,24-25 1,-24 24-16,25 26 0,0-26 16,-1 26-16,-24-26 15,25 26-15,-25-1 16,25 0-16,-25-24 0,0 0 0,0-1 16,0 1-16,0 0 15,-25-25-15,25-25 16,-25 0-16,25 1 15,0-1-15,-24-24 0,24 24 16,0-49-16,0 25 0,0-1 16,24 1-16,-24 0 15,25-1-15,0 1 0,-1 24 16,1 1-16,0 24 16,-1 0-16,1 0 0,0 0 15,-1 24-15,1 1 0,-25 0 16,0-1-16,0 26 15,-25-1-15,1-24 0,-1-1 16,0 26-16,-24-26 16,24 1-16,-24-25 0</inkml:trace>
  <inkml:trace contextRef="#ctx0" brushRef="#br0" timeOffset="371983">23748 17854 0,'24'0'0,"1"0"15,-25-24 1,25 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3/21/2022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3/21/2022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3/21/2022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3/21/2022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NvidiaAoHTraining/blob/master/ABAP%20on%20HANA/Day%2017/Validation%20Code.txt"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NvidiaAoHTraining/blob/master/ABAP%20on%20HANA/Day%2017/Determination%20Code.txt"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hyperlink" Target="https://github.com/soyuztechnologies/NvidiaAoHTraining/blob/master/ABAP%20on%20HANA/Day%2017/Action%20Code.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4.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NvidiaAoHTraining/blob/master/ABAP%20on%20HANA/Day%2016/CDS%20BOPF%20Scenario.txt"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a:solidFill>
                  <a:schemeClr val="bg1"/>
                </a:solidFill>
                <a:latin typeface="Patua One" pitchFamily="2" charset="0"/>
              </a:rPr>
              <a:t>ABAP on Hana</a:t>
            </a:r>
            <a:br>
              <a:rPr lang="en-IN" sz="6000" b="0" dirty="0">
                <a:solidFill>
                  <a:schemeClr val="bg1"/>
                </a:solidFill>
                <a:latin typeface="Patua One" pitchFamily="2" charset="0"/>
              </a:rPr>
            </a:br>
            <a:r>
              <a:rPr lang="en-IN" sz="6000" b="0" dirty="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47764"/>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17</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21660" y="186401"/>
            <a:ext cx="10969943" cy="711081"/>
          </a:xfrm>
        </p:spPr>
        <p:txBody>
          <a:bodyPr>
            <a:noAutofit/>
          </a:bodyPr>
          <a:lstStyle/>
          <a:p>
            <a:r>
              <a:rPr lang="en-IN" dirty="0">
                <a:solidFill>
                  <a:schemeClr val="bg1"/>
                </a:solidFill>
                <a:latin typeface="Cooper Black" panose="0208090404030B020404" pitchFamily="18" charset="0"/>
              </a:rPr>
              <a:t>Validation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21660" y="892357"/>
            <a:ext cx="10515601" cy="1477328"/>
          </a:xfrm>
          <a:prstGeom prst="rect">
            <a:avLst/>
          </a:prstGeom>
        </p:spPr>
        <p:txBody>
          <a:bodyPr wrap="square">
            <a:spAutoFit/>
          </a:bodyPr>
          <a:lstStyle/>
          <a:p>
            <a:pPr algn="just"/>
            <a:r>
              <a:rPr lang="en-US" sz="1800" dirty="0">
                <a:solidFill>
                  <a:schemeClr val="bg1"/>
                </a:solidFill>
              </a:rPr>
              <a:t>If this condition is fulfilled, the BOPF runtime automatically executes the validation. We call this implicit validation. Implicit validations are executed after each modification of node data, depending on the configured request nodes. A validation is an entity of a business object node that is triggered in certain situations to check various aspects of a given set of node instances. It is used used to validate whether a set of node instances is consistent.</a:t>
            </a:r>
          </a:p>
        </p:txBody>
      </p:sp>
      <p:pic>
        <p:nvPicPr>
          <p:cNvPr id="7" name="Picture 6"/>
          <p:cNvPicPr>
            <a:picLocks noChangeAspect="1"/>
          </p:cNvPicPr>
          <p:nvPr/>
        </p:nvPicPr>
        <p:blipFill>
          <a:blip r:embed="rId3"/>
          <a:stretch>
            <a:fillRect/>
          </a:stretch>
        </p:blipFill>
        <p:spPr>
          <a:xfrm>
            <a:off x="761336" y="2898651"/>
            <a:ext cx="4448000" cy="1962667"/>
          </a:xfrm>
          <a:prstGeom prst="rect">
            <a:avLst/>
          </a:prstGeom>
        </p:spPr>
      </p:pic>
      <p:pic>
        <p:nvPicPr>
          <p:cNvPr id="8" name="Picture 7"/>
          <p:cNvPicPr>
            <a:picLocks noChangeAspect="1"/>
          </p:cNvPicPr>
          <p:nvPr/>
        </p:nvPicPr>
        <p:blipFill>
          <a:blip r:embed="rId4"/>
          <a:stretch>
            <a:fillRect/>
          </a:stretch>
        </p:blipFill>
        <p:spPr>
          <a:xfrm>
            <a:off x="7324959" y="2555938"/>
            <a:ext cx="3825905" cy="2648095"/>
          </a:xfrm>
          <a:prstGeom prst="rect">
            <a:avLst/>
          </a:prstGeom>
        </p:spPr>
      </p:pic>
      <p:sp>
        <p:nvSpPr>
          <p:cNvPr id="9" name="Chevron 8"/>
          <p:cNvSpPr/>
          <p:nvPr/>
        </p:nvSpPr>
        <p:spPr>
          <a:xfrm>
            <a:off x="5777948" y="3220278"/>
            <a:ext cx="914400" cy="104692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0" name="Rectangle 9"/>
          <p:cNvSpPr/>
          <p:nvPr/>
        </p:nvSpPr>
        <p:spPr>
          <a:xfrm>
            <a:off x="655320" y="4954051"/>
            <a:ext cx="4808304" cy="369332"/>
          </a:xfrm>
          <a:prstGeom prst="rect">
            <a:avLst/>
          </a:prstGeom>
        </p:spPr>
        <p:txBody>
          <a:bodyPr wrap="none">
            <a:spAutoFit/>
          </a:bodyPr>
          <a:lstStyle/>
          <a:p>
            <a:r>
              <a:rPr lang="en-US" sz="1800" dirty="0">
                <a:solidFill>
                  <a:schemeClr val="bg1"/>
                </a:solidFill>
              </a:rPr>
              <a:t>Right Click on Business Object and Add Validation</a:t>
            </a:r>
          </a:p>
        </p:txBody>
      </p:sp>
      <p:sp>
        <p:nvSpPr>
          <p:cNvPr id="12" name="Rectangle 11"/>
          <p:cNvSpPr/>
          <p:nvPr/>
        </p:nvSpPr>
        <p:spPr>
          <a:xfrm>
            <a:off x="761335" y="5480843"/>
            <a:ext cx="2999328" cy="646331"/>
          </a:xfrm>
          <a:prstGeom prst="rect">
            <a:avLst/>
          </a:prstGeom>
        </p:spPr>
        <p:txBody>
          <a:bodyPr wrap="square">
            <a:spAutoFit/>
          </a:bodyPr>
          <a:lstStyle/>
          <a:p>
            <a:r>
              <a:rPr lang="en-US" sz="1800" dirty="0">
                <a:solidFill>
                  <a:schemeClr val="bg1"/>
                </a:solidFill>
              </a:rPr>
              <a:t>Exercise </a:t>
            </a:r>
          </a:p>
          <a:p>
            <a:r>
              <a:rPr lang="en-US" sz="1800" dirty="0">
                <a:solidFill>
                  <a:schemeClr val="bg1"/>
                </a:solidFill>
                <a:hlinkClick r:id="rId5"/>
              </a:rPr>
              <a:t>Implementing Validation</a:t>
            </a:r>
            <a:endParaRPr lang="en-US" sz="1800" dirty="0">
              <a:solidFill>
                <a:schemeClr val="bg1"/>
              </a:solidFill>
            </a:endParaRPr>
          </a:p>
        </p:txBody>
      </p:sp>
      <p:cxnSp>
        <p:nvCxnSpPr>
          <p:cNvPr id="13" name="Straight Connector 12"/>
          <p:cNvCxnSpPr/>
          <p:nvPr/>
        </p:nvCxnSpPr>
        <p:spPr>
          <a:xfrm flipV="1">
            <a:off x="761335" y="5393635"/>
            <a:ext cx="457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97475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13760" y="257963"/>
            <a:ext cx="10969943" cy="711081"/>
          </a:xfrm>
        </p:spPr>
        <p:txBody>
          <a:bodyPr>
            <a:noAutofit/>
          </a:bodyPr>
          <a:lstStyle/>
          <a:p>
            <a:r>
              <a:rPr lang="en-IN" dirty="0">
                <a:solidFill>
                  <a:schemeClr val="bg1"/>
                </a:solidFill>
                <a:latin typeface="Cooper Black" panose="0208090404030B020404" pitchFamily="18" charset="0"/>
              </a:rPr>
              <a:t>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6767184" y="1992786"/>
            <a:ext cx="4647619" cy="3190476"/>
          </a:xfrm>
          <a:prstGeom prst="rect">
            <a:avLst/>
          </a:prstGeom>
        </p:spPr>
      </p:pic>
      <p:pic>
        <p:nvPicPr>
          <p:cNvPr id="8" name="Picture 7"/>
          <p:cNvPicPr>
            <a:picLocks noChangeAspect="1"/>
          </p:cNvPicPr>
          <p:nvPr/>
        </p:nvPicPr>
        <p:blipFill rotWithShape="1">
          <a:blip r:embed="rId4"/>
          <a:srcRect t="2439" r="14947"/>
          <a:stretch/>
        </p:blipFill>
        <p:spPr>
          <a:xfrm>
            <a:off x="852940" y="2623930"/>
            <a:ext cx="4272901" cy="2125457"/>
          </a:xfrm>
          <a:prstGeom prst="rect">
            <a:avLst/>
          </a:prstGeom>
        </p:spPr>
      </p:pic>
      <p:sp>
        <p:nvSpPr>
          <p:cNvPr id="9" name="Rectangle 8"/>
          <p:cNvSpPr/>
          <p:nvPr/>
        </p:nvSpPr>
        <p:spPr>
          <a:xfrm>
            <a:off x="513760" y="921494"/>
            <a:ext cx="6096000" cy="923330"/>
          </a:xfrm>
          <a:prstGeom prst="rect">
            <a:avLst/>
          </a:prstGeom>
        </p:spPr>
        <p:txBody>
          <a:bodyPr>
            <a:spAutoFit/>
          </a:bodyPr>
          <a:lstStyle/>
          <a:p>
            <a:r>
              <a:rPr lang="en-US" sz="1800" dirty="0">
                <a:solidFill>
                  <a:schemeClr val="bg1"/>
                </a:solidFill>
                <a:latin typeface="Roboto"/>
              </a:rPr>
              <a:t>The Determination, change of business objects, such as saving, is the logic that moves when certain conditions are met.</a:t>
            </a:r>
            <a:endParaRPr lang="en-US" sz="1800" dirty="0">
              <a:solidFill>
                <a:schemeClr val="bg1"/>
              </a:solidFill>
            </a:endParaRPr>
          </a:p>
        </p:txBody>
      </p:sp>
      <p:sp>
        <p:nvSpPr>
          <p:cNvPr id="10" name="Chevron 9"/>
          <p:cNvSpPr/>
          <p:nvPr/>
        </p:nvSpPr>
        <p:spPr>
          <a:xfrm>
            <a:off x="5711687" y="3351214"/>
            <a:ext cx="781878" cy="11147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Rectangle 11"/>
          <p:cNvSpPr/>
          <p:nvPr/>
        </p:nvSpPr>
        <p:spPr>
          <a:xfrm>
            <a:off x="761336" y="4861281"/>
            <a:ext cx="5237396" cy="369332"/>
          </a:xfrm>
          <a:prstGeom prst="rect">
            <a:avLst/>
          </a:prstGeom>
        </p:spPr>
        <p:txBody>
          <a:bodyPr wrap="none">
            <a:spAutoFit/>
          </a:bodyPr>
          <a:lstStyle/>
          <a:p>
            <a:r>
              <a:rPr lang="en-US" sz="1800" dirty="0">
                <a:solidFill>
                  <a:schemeClr val="bg1"/>
                </a:solidFill>
              </a:rPr>
              <a:t>Right Click on Business Object and Add Determination</a:t>
            </a:r>
          </a:p>
        </p:txBody>
      </p:sp>
      <p:cxnSp>
        <p:nvCxnSpPr>
          <p:cNvPr id="13" name="Straight Connector 12"/>
          <p:cNvCxnSpPr/>
          <p:nvPr/>
        </p:nvCxnSpPr>
        <p:spPr>
          <a:xfrm flipV="1">
            <a:off x="761335" y="5340627"/>
            <a:ext cx="512064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90828" y="5528930"/>
            <a:ext cx="2999328" cy="646331"/>
          </a:xfrm>
          <a:prstGeom prst="rect">
            <a:avLst/>
          </a:prstGeom>
        </p:spPr>
        <p:txBody>
          <a:bodyPr wrap="square">
            <a:spAutoFit/>
          </a:bodyPr>
          <a:lstStyle/>
          <a:p>
            <a:r>
              <a:rPr lang="en-US" sz="1800" dirty="0">
                <a:solidFill>
                  <a:schemeClr val="bg1"/>
                </a:solidFill>
              </a:rPr>
              <a:t>Exercise </a:t>
            </a:r>
          </a:p>
          <a:p>
            <a:r>
              <a:rPr lang="en-US" sz="1800" dirty="0">
                <a:solidFill>
                  <a:schemeClr val="bg1"/>
                </a:solidFill>
                <a:hlinkClick r:id="rId5"/>
              </a:rPr>
              <a:t>Implementing Determination</a:t>
            </a:r>
            <a:endParaRPr lang="en-US" sz="1800" dirty="0">
              <a:solidFill>
                <a:schemeClr val="bg1"/>
              </a:solidFill>
            </a:endParaRPr>
          </a:p>
        </p:txBody>
      </p:sp>
    </p:spTree>
    <p:extLst>
      <p:ext uri="{BB962C8B-B14F-4D97-AF65-F5344CB8AC3E}">
        <p14:creationId xmlns:p14="http://schemas.microsoft.com/office/powerpoint/2010/main" val="228603992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Action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609441" y="963272"/>
            <a:ext cx="10725357" cy="1200329"/>
          </a:xfrm>
          <a:prstGeom prst="rect">
            <a:avLst/>
          </a:prstGeom>
        </p:spPr>
        <p:txBody>
          <a:bodyPr wrap="square">
            <a:spAutoFit/>
          </a:bodyPr>
          <a:lstStyle/>
          <a:p>
            <a:r>
              <a:rPr lang="en-US" sz="1800" dirty="0">
                <a:solidFill>
                  <a:schemeClr val="bg1"/>
                </a:solidFill>
              </a:rPr>
              <a:t>Are the operations which are non-standard for a business object. Using these actions, we can also perform the CRUD with the help of BO.</a:t>
            </a:r>
          </a:p>
          <a:p>
            <a:r>
              <a:rPr lang="en-US" sz="1800" dirty="0">
                <a:solidFill>
                  <a:schemeClr val="bg1"/>
                </a:solidFill>
              </a:rPr>
              <a:t>The BOPF framework assigns the new action to the business object node and creates an action class that implements the BOPF action interface /BOBF/IF_FRW_ACTION .</a:t>
            </a:r>
          </a:p>
        </p:txBody>
      </p:sp>
      <p:pic>
        <p:nvPicPr>
          <p:cNvPr id="8" name="Picture 7"/>
          <p:cNvPicPr>
            <a:picLocks noChangeAspect="1"/>
          </p:cNvPicPr>
          <p:nvPr/>
        </p:nvPicPr>
        <p:blipFill>
          <a:blip r:embed="rId3"/>
          <a:stretch>
            <a:fillRect/>
          </a:stretch>
        </p:blipFill>
        <p:spPr>
          <a:xfrm>
            <a:off x="774588" y="2807880"/>
            <a:ext cx="4009524" cy="1936402"/>
          </a:xfrm>
          <a:prstGeom prst="rect">
            <a:avLst/>
          </a:prstGeom>
        </p:spPr>
      </p:pic>
      <p:sp>
        <p:nvSpPr>
          <p:cNvPr id="9" name="Rectangle 8"/>
          <p:cNvSpPr/>
          <p:nvPr/>
        </p:nvSpPr>
        <p:spPr>
          <a:xfrm>
            <a:off x="708328" y="4848031"/>
            <a:ext cx="4473789" cy="369332"/>
          </a:xfrm>
          <a:prstGeom prst="rect">
            <a:avLst/>
          </a:prstGeom>
        </p:spPr>
        <p:txBody>
          <a:bodyPr wrap="none">
            <a:spAutoFit/>
          </a:bodyPr>
          <a:lstStyle/>
          <a:p>
            <a:r>
              <a:rPr lang="en-US" sz="1800" dirty="0">
                <a:solidFill>
                  <a:schemeClr val="bg1"/>
                </a:solidFill>
              </a:rPr>
              <a:t>Right Click on Business Object and Add Action</a:t>
            </a:r>
          </a:p>
        </p:txBody>
      </p:sp>
      <p:sp>
        <p:nvSpPr>
          <p:cNvPr id="10" name="Rectangle 9"/>
          <p:cNvSpPr/>
          <p:nvPr/>
        </p:nvSpPr>
        <p:spPr>
          <a:xfrm>
            <a:off x="774588" y="5517232"/>
            <a:ext cx="2999328" cy="646331"/>
          </a:xfrm>
          <a:prstGeom prst="rect">
            <a:avLst/>
          </a:prstGeom>
        </p:spPr>
        <p:txBody>
          <a:bodyPr wrap="square">
            <a:spAutoFit/>
          </a:bodyPr>
          <a:lstStyle/>
          <a:p>
            <a:r>
              <a:rPr lang="en-US" sz="1800" dirty="0">
                <a:solidFill>
                  <a:schemeClr val="bg1"/>
                </a:solidFill>
              </a:rPr>
              <a:t>Exercise </a:t>
            </a:r>
          </a:p>
          <a:p>
            <a:r>
              <a:rPr lang="en-US" sz="1800" dirty="0">
                <a:solidFill>
                  <a:schemeClr val="bg1"/>
                </a:solidFill>
                <a:hlinkClick r:id="rId4"/>
              </a:rPr>
              <a:t>Implementing Action Code</a:t>
            </a:r>
            <a:endParaRPr lang="en-US" sz="1800" dirty="0">
              <a:solidFill>
                <a:schemeClr val="bg1"/>
              </a:solidFill>
            </a:endParaRPr>
          </a:p>
        </p:txBody>
      </p:sp>
      <p:pic>
        <p:nvPicPr>
          <p:cNvPr id="12" name="Picture 11"/>
          <p:cNvPicPr>
            <a:picLocks noChangeAspect="1"/>
          </p:cNvPicPr>
          <p:nvPr/>
        </p:nvPicPr>
        <p:blipFill>
          <a:blip r:embed="rId5"/>
          <a:stretch>
            <a:fillRect/>
          </a:stretch>
        </p:blipFill>
        <p:spPr>
          <a:xfrm>
            <a:off x="7287765" y="2414307"/>
            <a:ext cx="4018572" cy="2784000"/>
          </a:xfrm>
          <a:prstGeom prst="rect">
            <a:avLst/>
          </a:prstGeom>
        </p:spPr>
      </p:pic>
      <p:sp>
        <p:nvSpPr>
          <p:cNvPr id="13" name="Chevron 12"/>
          <p:cNvSpPr/>
          <p:nvPr/>
        </p:nvSpPr>
        <p:spPr>
          <a:xfrm>
            <a:off x="5671931" y="3165686"/>
            <a:ext cx="781878" cy="11147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cxnSp>
        <p:nvCxnSpPr>
          <p:cNvPr id="14" name="Straight Connector 13"/>
          <p:cNvCxnSpPr/>
          <p:nvPr/>
        </p:nvCxnSpPr>
        <p:spPr>
          <a:xfrm>
            <a:off x="761335" y="5300871"/>
            <a:ext cx="42976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40396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17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bg1"/>
                </a:solidFill>
                <a:latin typeface="Calibri" panose="020F0502020204030204"/>
              </a:rPr>
              <a:t>Trainer: Anubhav Oberoy</a:t>
            </a:r>
          </a:p>
        </p:txBody>
      </p:sp>
    </p:spTree>
    <p:extLst>
      <p:ext uri="{BB962C8B-B14F-4D97-AF65-F5344CB8AC3E}">
        <p14:creationId xmlns:p14="http://schemas.microsoft.com/office/powerpoint/2010/main" val="365925714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a:solidFill>
                  <a:schemeClr val="bg1"/>
                </a:solidFill>
                <a:latin typeface="Cooper Black" panose="0208090404030B020404" pitchFamily="18" charset="0"/>
              </a:rPr>
              <a:t>Agenda – Day 17</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id="{1E8BD2BC-59B0-4D30-97AE-9B4A2D8F7B41}"/>
              </a:ext>
            </a:extLst>
          </p:cNvPr>
          <p:cNvSpPr txBox="1"/>
          <p:nvPr/>
        </p:nvSpPr>
        <p:spPr>
          <a:xfrm>
            <a:off x="900734" y="1083889"/>
            <a:ext cx="7964159" cy="1477328"/>
          </a:xfrm>
          <a:prstGeom prst="rect">
            <a:avLst/>
          </a:prstGeom>
          <a:noFill/>
        </p:spPr>
        <p:txBody>
          <a:bodyPr wrap="square" rtlCol="0">
            <a:spAutoFit/>
          </a:bodyPr>
          <a:lstStyle/>
          <a:p>
            <a:pPr marL="285750" lvl="0" indent="-285750" algn="just">
              <a:buFont typeface="Arial" panose="020B0604020202020204" pitchFamily="34" charset="0"/>
              <a:buChar char="•"/>
            </a:pPr>
            <a:r>
              <a:rPr lang="en-US" sz="1800" dirty="0">
                <a:solidFill>
                  <a:schemeClr val="bg1"/>
                </a:solidFill>
              </a:rPr>
              <a:t>Defining CDS BOPF</a:t>
            </a:r>
          </a:p>
          <a:p>
            <a:pPr marL="285750" lvl="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Define Business Object </a:t>
            </a:r>
          </a:p>
          <a:p>
            <a:pPr marL="285750" lvl="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Nodes of Business Object</a:t>
            </a:r>
          </a:p>
          <a:p>
            <a:pPr marL="28575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Building BOPF Scenario</a:t>
            </a:r>
          </a:p>
          <a:p>
            <a:pPr marL="285750" indent="-285750">
              <a:buFont typeface="Arial" panose="020B0604020202020204" pitchFamily="34" charset="0"/>
              <a:buChar char="•"/>
            </a:pPr>
            <a:r>
              <a:rPr lang="en-US" sz="1800" dirty="0">
                <a:solidFill>
                  <a:schemeClr val="bg1"/>
                </a:solidFill>
              </a:rPr>
              <a:t>Add Validation ,Determination ,Action</a:t>
            </a:r>
          </a:p>
        </p:txBody>
      </p:sp>
      <p:sp>
        <p:nvSpPr>
          <p:cNvPr id="1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89074100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56" name="Ink 455">
                <a:extLst>
                  <a:ext uri="{FF2B5EF4-FFF2-40B4-BE49-F238E27FC236}">
                    <a16:creationId xmlns:a16="http://schemas.microsoft.com/office/drawing/2014/main" id="{BDDA03D6-7760-48E6-BEE8-60F4CE504741}"/>
                  </a:ext>
                </a:extLst>
              </p14:cNvPr>
              <p14:cNvContentPartPr/>
              <p14:nvPr/>
            </p14:nvContentPartPr>
            <p14:xfrm>
              <a:off x="168672" y="337226"/>
              <a:ext cx="11666520" cy="6472440"/>
            </p14:xfrm>
          </p:contentPart>
        </mc:Choice>
        <mc:Fallback>
          <p:pic>
            <p:nvPicPr>
              <p:cNvPr id="456" name="Ink 455">
                <a:extLst>
                  <a:ext uri="{FF2B5EF4-FFF2-40B4-BE49-F238E27FC236}">
                    <a16:creationId xmlns:a16="http://schemas.microsoft.com/office/drawing/2014/main" id="{BDDA03D6-7760-48E6-BEE8-60F4CE504741}"/>
                  </a:ext>
                </a:extLst>
              </p:cNvPr>
              <p:cNvPicPr/>
              <p:nvPr/>
            </p:nvPicPr>
            <p:blipFill>
              <a:blip r:embed="rId3"/>
              <a:stretch>
                <a:fillRect/>
              </a:stretch>
            </p:blipFill>
            <p:spPr>
              <a:xfrm>
                <a:off x="159672" y="328226"/>
                <a:ext cx="11684160" cy="6490080"/>
              </a:xfrm>
              <a:prstGeom prst="rect">
                <a:avLst/>
              </a:prstGeom>
            </p:spPr>
          </p:pic>
        </mc:Fallback>
      </mc:AlternateContent>
    </p:spTree>
    <p:extLst>
      <p:ext uri="{BB962C8B-B14F-4D97-AF65-F5344CB8AC3E}">
        <p14:creationId xmlns:p14="http://schemas.microsoft.com/office/powerpoint/2010/main" val="3445604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0" y="175910"/>
            <a:ext cx="10969943" cy="711081"/>
          </a:xfrm>
        </p:spPr>
        <p:txBody>
          <a:bodyPr>
            <a:noAutofit/>
          </a:bodyPr>
          <a:lstStyle/>
          <a:p>
            <a:r>
              <a:rPr lang="en-US" dirty="0">
                <a:solidFill>
                  <a:schemeClr val="bg1"/>
                </a:solidFill>
                <a:latin typeface="Cooper Black" panose="0208090404030B020404" pitchFamily="18" charset="0"/>
              </a:rPr>
              <a:t>CDS BOPF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6"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562536" y="1142657"/>
            <a:ext cx="11226800" cy="2076218"/>
          </a:xfrm>
          <a:prstGeom prst="rect">
            <a:avLst/>
          </a:prstGeom>
        </p:spPr>
      </p:pic>
      <p:sp>
        <p:nvSpPr>
          <p:cNvPr id="27" name="Rectangle 26"/>
          <p:cNvSpPr/>
          <p:nvPr/>
        </p:nvSpPr>
        <p:spPr>
          <a:xfrm>
            <a:off x="615549" y="3762187"/>
            <a:ext cx="11050189" cy="1754326"/>
          </a:xfrm>
          <a:prstGeom prst="rect">
            <a:avLst/>
          </a:prstGeom>
        </p:spPr>
        <p:txBody>
          <a:bodyPr wrap="square">
            <a:spAutoFit/>
          </a:bodyPr>
          <a:lstStyle/>
          <a:p>
            <a:pPr algn="just"/>
            <a:r>
              <a:rPr lang="en-US" sz="1800" dirty="0">
                <a:solidFill>
                  <a:schemeClr val="bg1"/>
                </a:solidFill>
              </a:rPr>
              <a:t>The Business Object Processing Framework is an ABAP OO-based framework that provides a set of generic services and functionalities to speed up, standardize, and modularize your development. BOPF manages the entire life cycle of your business objects and covers all aspects of your business application development. Instead of expending effort for developing an application infrastructure, the developer can focus on the individual business logic. Using BOPF, you get the whole application infrastructure and integration of various components for free. This allows you to rapidly build applications on a stable and customer-proved infrastructure.</a:t>
            </a:r>
          </a:p>
        </p:txBody>
      </p:sp>
    </p:spTree>
    <p:extLst>
      <p:ext uri="{BB962C8B-B14F-4D97-AF65-F5344CB8AC3E}">
        <p14:creationId xmlns:p14="http://schemas.microsoft.com/office/powerpoint/2010/main" val="32133162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28044" y="188640"/>
            <a:ext cx="10969943" cy="711081"/>
          </a:xfrm>
        </p:spPr>
        <p:txBody>
          <a:bodyPr>
            <a:noAutofit/>
          </a:bodyPr>
          <a:lstStyle/>
          <a:p>
            <a:r>
              <a:rPr lang="en-US" dirty="0">
                <a:solidFill>
                  <a:schemeClr val="bg1"/>
                </a:solidFill>
                <a:latin typeface="Cooper Black" panose="0208090404030B020404" pitchFamily="18" charset="0"/>
              </a:rPr>
              <a:t>Flow of CDS Views in Hierarchy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8" name="Rectangle 7">
            <a:extLst>
              <a:ext uri="{FF2B5EF4-FFF2-40B4-BE49-F238E27FC236}">
                <a16:creationId xmlns:a16="http://schemas.microsoft.com/office/drawing/2014/main" id="{5C783628-D0DC-4CAF-9260-A0F467A45D0C}"/>
              </a:ext>
            </a:extLst>
          </p:cNvPr>
          <p:cNvSpPr/>
          <p:nvPr/>
        </p:nvSpPr>
        <p:spPr>
          <a:xfrm>
            <a:off x="619778" y="1080838"/>
            <a:ext cx="8460509" cy="4801314"/>
          </a:xfrm>
          <a:prstGeom prst="rect">
            <a:avLst/>
          </a:prstGeom>
        </p:spPr>
        <p:txBody>
          <a:bodyPr wrap="square">
            <a:spAutoFit/>
          </a:bodyPr>
          <a:lstStyle/>
          <a:p>
            <a:pPr algn="just"/>
            <a:r>
              <a:rPr lang="en-US" sz="1800" dirty="0">
                <a:solidFill>
                  <a:schemeClr val="bg1"/>
                </a:solidFill>
                <a:latin typeface="SAPBook"/>
              </a:rPr>
              <a:t>The </a:t>
            </a:r>
            <a:r>
              <a:rPr lang="en-US" sz="1800" b="1" dirty="0">
                <a:solidFill>
                  <a:schemeClr val="bg1"/>
                </a:solidFill>
                <a:latin typeface="SAPBook"/>
              </a:rPr>
              <a:t>business objects </a:t>
            </a:r>
            <a:r>
              <a:rPr lang="en-US" sz="1800" dirty="0">
                <a:solidFill>
                  <a:schemeClr val="bg1"/>
                </a:solidFill>
                <a:latin typeface="SAPBook"/>
              </a:rPr>
              <a:t>are the basic units of the BOPF-based programming model. Business applications or processes operate on certain business objects. </a:t>
            </a:r>
          </a:p>
          <a:p>
            <a:pPr algn="just"/>
            <a:endParaRPr lang="en-US" sz="1800" dirty="0">
              <a:solidFill>
                <a:schemeClr val="bg1"/>
              </a:solidFill>
              <a:latin typeface="SAPBook"/>
            </a:endParaRPr>
          </a:p>
          <a:p>
            <a:pPr algn="just"/>
            <a:r>
              <a:rPr lang="en-US" sz="1800" dirty="0">
                <a:solidFill>
                  <a:schemeClr val="bg1"/>
                </a:solidFill>
                <a:latin typeface="SAPBook"/>
              </a:rPr>
              <a:t>A business object is represented as a hierarchical tree of nodes. A single node includes a set of semantically related business object data and the corresponding business logic. </a:t>
            </a:r>
          </a:p>
          <a:p>
            <a:pPr algn="just"/>
            <a:endParaRPr lang="en-US" sz="1800" dirty="0">
              <a:solidFill>
                <a:schemeClr val="bg1"/>
              </a:solidFill>
              <a:latin typeface="SAPBook"/>
            </a:endParaRPr>
          </a:p>
          <a:p>
            <a:pPr algn="just"/>
            <a:r>
              <a:rPr lang="en-US" sz="1800" dirty="0">
                <a:solidFill>
                  <a:schemeClr val="bg1"/>
                </a:solidFill>
                <a:latin typeface="SAPBook"/>
              </a:rPr>
              <a:t>On the technical level, each node is implemented with a regular Dictionary table, where each node instance corresponds to a single table entry (table rows). </a:t>
            </a:r>
          </a:p>
          <a:p>
            <a:pPr algn="just"/>
            <a:endParaRPr lang="en-US" sz="1800" dirty="0">
              <a:solidFill>
                <a:schemeClr val="bg1"/>
              </a:solidFill>
              <a:latin typeface="SAPBook"/>
            </a:endParaRPr>
          </a:p>
          <a:p>
            <a:pPr algn="just"/>
            <a:r>
              <a:rPr lang="en-US" sz="1800" dirty="0">
                <a:solidFill>
                  <a:schemeClr val="bg1"/>
                </a:solidFill>
                <a:latin typeface="SAPBook"/>
              </a:rPr>
              <a:t>Nodes, attributes, and alternative keys set up the </a:t>
            </a:r>
            <a:r>
              <a:rPr lang="en-US" sz="1800" b="1" dirty="0">
                <a:solidFill>
                  <a:schemeClr val="bg1"/>
                </a:solidFill>
                <a:latin typeface="SAPBook"/>
              </a:rPr>
              <a:t>data part</a:t>
            </a:r>
            <a:r>
              <a:rPr lang="en-US" sz="1800" dirty="0">
                <a:solidFill>
                  <a:schemeClr val="bg1"/>
                </a:solidFill>
                <a:latin typeface="SAPBook"/>
              </a:rPr>
              <a:t> of a business object. Again from a technical viewpoint, attributes form the columns of the table. A node serves as an anchor point for connecting the business logic of the business object.</a:t>
            </a:r>
          </a:p>
          <a:p>
            <a:pPr algn="just"/>
            <a:endParaRPr lang="en-US" sz="1800" dirty="0">
              <a:solidFill>
                <a:schemeClr val="bg1"/>
              </a:solidFill>
              <a:latin typeface="SAPBook"/>
            </a:endParaRPr>
          </a:p>
          <a:p>
            <a:pPr algn="just"/>
            <a:r>
              <a:rPr lang="en-US" sz="1800" dirty="0">
                <a:solidFill>
                  <a:schemeClr val="bg1"/>
                </a:solidFill>
                <a:latin typeface="SAPBook"/>
              </a:rPr>
              <a:t>For each node, several types of entities can be defined to form the specific </a:t>
            </a:r>
            <a:r>
              <a:rPr lang="en-US" sz="1800" b="1" dirty="0">
                <a:solidFill>
                  <a:schemeClr val="bg1"/>
                </a:solidFill>
                <a:latin typeface="SAPBook"/>
              </a:rPr>
              <a:t>business logic part</a:t>
            </a:r>
            <a:r>
              <a:rPr lang="en-US" sz="1800" dirty="0">
                <a:solidFill>
                  <a:schemeClr val="bg1"/>
                </a:solidFill>
                <a:latin typeface="SAPBook"/>
              </a:rPr>
              <a:t> of a business object.</a:t>
            </a:r>
            <a:endParaRPr lang="en-US" sz="1800" b="0" i="0" dirty="0">
              <a:solidFill>
                <a:schemeClr val="bg1"/>
              </a:solidFill>
              <a:effectLst/>
              <a:latin typeface="SAPBook"/>
            </a:endParaRPr>
          </a:p>
        </p:txBody>
      </p:sp>
      <p:pic>
        <p:nvPicPr>
          <p:cNvPr id="9" name="Picture 8" descr="49 Visual Hierarchy Illustrations &amp;amp; Clip Art - iStock">
            <a:extLst>
              <a:ext uri="{FF2B5EF4-FFF2-40B4-BE49-F238E27FC236}">
                <a16:creationId xmlns:a16="http://schemas.microsoft.com/office/drawing/2014/main" id="{BBFC21DA-2C68-4DE1-908D-755A7560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86" r="12488" b="22787"/>
          <a:stretch/>
        </p:blipFill>
        <p:spPr bwMode="auto">
          <a:xfrm>
            <a:off x="9142348" y="1236919"/>
            <a:ext cx="2700965" cy="3435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24190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430343" y="201168"/>
            <a:ext cx="10969943" cy="711081"/>
          </a:xfrm>
        </p:spPr>
        <p:txBody>
          <a:bodyPr>
            <a:noAutofit/>
          </a:bodyPr>
          <a:lstStyle/>
          <a:p>
            <a:r>
              <a:rPr lang="en-IN" dirty="0">
                <a:solidFill>
                  <a:schemeClr val="bg1"/>
                </a:solidFill>
                <a:latin typeface="Cooper Black" panose="0208090404030B020404" pitchFamily="18" charset="0"/>
              </a:rPr>
              <a:t>Node of Business Object</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a16="http://schemas.microsoft.com/office/drawing/2014/main" id="{5C783628-D0DC-4CAF-9260-A0F467A45D0C}"/>
              </a:ext>
            </a:extLst>
          </p:cNvPr>
          <p:cNvSpPr/>
          <p:nvPr/>
        </p:nvSpPr>
        <p:spPr>
          <a:xfrm>
            <a:off x="430425" y="1132203"/>
            <a:ext cx="9912541" cy="4524315"/>
          </a:xfrm>
          <a:prstGeom prst="rect">
            <a:avLst/>
          </a:prstGeom>
        </p:spPr>
        <p:txBody>
          <a:bodyPr wrap="square">
            <a:spAutoFit/>
          </a:bodyPr>
          <a:lstStyle/>
          <a:p>
            <a:pPr fontAlgn="ctr"/>
            <a:r>
              <a:rPr lang="en-US" sz="1800" dirty="0">
                <a:solidFill>
                  <a:schemeClr val="bg1"/>
                </a:solidFill>
              </a:rPr>
              <a:t>Node Entity  ...is used...</a:t>
            </a:r>
          </a:p>
          <a:p>
            <a:pPr marL="285750" indent="-285750" fontAlgn="t">
              <a:buFont typeface="Arial" panose="020B0604020202020204" pitchFamily="34" charset="0"/>
              <a:buChar char="•"/>
            </a:pPr>
            <a:r>
              <a:rPr lang="en-US" sz="1800" dirty="0">
                <a:solidFill>
                  <a:schemeClr val="bg1"/>
                </a:solidFill>
              </a:rPr>
              <a:t>Action</a:t>
            </a:r>
          </a:p>
          <a:p>
            <a:pPr fontAlgn="t"/>
            <a:r>
              <a:rPr lang="en-US" sz="1800" dirty="0">
                <a:solidFill>
                  <a:schemeClr val="bg1"/>
                </a:solidFill>
              </a:rPr>
              <a:t>... to implement a service (operation or behavior) of a business object. An action is explicitly triggered by a service consumer, such as the user interface.</a:t>
            </a:r>
          </a:p>
          <a:p>
            <a:pPr marL="285750" indent="-285750" fontAlgn="t">
              <a:buFont typeface="Arial" panose="020B0604020202020204" pitchFamily="34" charset="0"/>
              <a:buChar char="•"/>
            </a:pPr>
            <a:r>
              <a:rPr lang="en-US" sz="1800" dirty="0">
                <a:solidFill>
                  <a:schemeClr val="bg1"/>
                </a:solidFill>
              </a:rPr>
              <a:t>Determination</a:t>
            </a:r>
          </a:p>
          <a:p>
            <a:pPr fontAlgn="t"/>
            <a:r>
              <a:rPr lang="en-US" sz="1800" dirty="0">
                <a:solidFill>
                  <a:schemeClr val="bg1"/>
                </a:solidFill>
              </a:rPr>
              <a:t>... to provide functions that are automatically executed as soon as certain trigger conditions are fulfilled. A determination is triggered internally due to changes made to the instance of a business object.</a:t>
            </a:r>
          </a:p>
          <a:p>
            <a:pPr marL="285750" indent="-285750" fontAlgn="t">
              <a:buFont typeface="Arial" panose="020B0604020202020204" pitchFamily="34" charset="0"/>
              <a:buChar char="•"/>
            </a:pPr>
            <a:r>
              <a:rPr lang="en-US" sz="1800" dirty="0">
                <a:solidFill>
                  <a:schemeClr val="bg1"/>
                </a:solidFill>
              </a:rPr>
              <a:t>Validation</a:t>
            </a:r>
          </a:p>
          <a:p>
            <a:pPr fontAlgn="t"/>
            <a:r>
              <a:rPr lang="en-US" sz="1800" dirty="0">
                <a:solidFill>
                  <a:schemeClr val="bg1"/>
                </a:solidFill>
              </a:rPr>
              <a:t>... to either validate whether a specific action can be executed on a specific node instance (action validations) or whether a set of node instances is consistent (consistency validations).</a:t>
            </a:r>
          </a:p>
          <a:p>
            <a:pPr marL="285750" indent="-285750" fontAlgn="t">
              <a:buFont typeface="Arial" panose="020B0604020202020204" pitchFamily="34" charset="0"/>
              <a:buChar char="•"/>
            </a:pPr>
            <a:r>
              <a:rPr lang="en-US" sz="1800" dirty="0">
                <a:solidFill>
                  <a:schemeClr val="bg1"/>
                </a:solidFill>
              </a:rPr>
              <a:t>Query</a:t>
            </a:r>
          </a:p>
          <a:p>
            <a:pPr fontAlgn="t"/>
            <a:r>
              <a:rPr lang="en-US" sz="1800" dirty="0">
                <a:solidFill>
                  <a:schemeClr val="bg1"/>
                </a:solidFill>
              </a:rPr>
              <a:t>... to search for business object instances that meet certain search criteria.</a:t>
            </a:r>
          </a:p>
          <a:p>
            <a:pPr marL="285750" indent="-285750" fontAlgn="t">
              <a:buFont typeface="Arial" panose="020B0604020202020204" pitchFamily="34" charset="0"/>
              <a:buChar char="•"/>
            </a:pPr>
            <a:r>
              <a:rPr lang="en-US" sz="1800" dirty="0">
                <a:solidFill>
                  <a:schemeClr val="bg1"/>
                </a:solidFill>
              </a:rPr>
              <a:t>Authorization Check</a:t>
            </a:r>
          </a:p>
          <a:p>
            <a:pPr fontAlgn="t"/>
            <a:r>
              <a:rPr lang="en-US" sz="1800" dirty="0">
                <a:solidFill>
                  <a:schemeClr val="bg1"/>
                </a:solidFill>
              </a:rPr>
              <a:t>... to provide an authorization concept for BO nodes (for their data and for the operations on their data).</a:t>
            </a:r>
          </a:p>
          <a:p>
            <a:pPr marL="285750" indent="-285750" fontAlgn="t">
              <a:buFont typeface="Arial" panose="020B0604020202020204" pitchFamily="34" charset="0"/>
              <a:buChar char="•"/>
            </a:pPr>
            <a:r>
              <a:rPr lang="en-US" sz="1800" dirty="0">
                <a:solidFill>
                  <a:schemeClr val="bg1"/>
                </a:solidFill>
              </a:rPr>
              <a:t>Association</a:t>
            </a:r>
          </a:p>
          <a:p>
            <a:pPr fontAlgn="t"/>
            <a:r>
              <a:rPr lang="en-US" sz="1800" dirty="0">
                <a:solidFill>
                  <a:schemeClr val="bg1"/>
                </a:solidFill>
              </a:rPr>
              <a:t>... to connect business object instances that are located on different nodes.</a:t>
            </a:r>
          </a:p>
        </p:txBody>
      </p:sp>
    </p:spTree>
    <p:extLst>
      <p:ext uri="{BB962C8B-B14F-4D97-AF65-F5344CB8AC3E}">
        <p14:creationId xmlns:p14="http://schemas.microsoft.com/office/powerpoint/2010/main" val="343017079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Development flow &amp; Artifacts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8" name="Group 7"/>
          <p:cNvGrpSpPr/>
          <p:nvPr/>
        </p:nvGrpSpPr>
        <p:grpSpPr>
          <a:xfrm>
            <a:off x="1621000" y="325563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8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3" name="Rounded Rectangle 12"/>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5" name="Rounded Rectangle 14"/>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 Definition</a:t>
                </a:r>
              </a:p>
            </p:txBody>
          </p:sp>
        </p:grpSp>
        <p:cxnSp>
          <p:nvCxnSpPr>
            <p:cNvPr id="12" name="Straight Connector 11"/>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4627471" y="5498981"/>
            <a:ext cx="1334377" cy="875180"/>
            <a:chOff x="3270480" y="5441054"/>
            <a:chExt cx="1404970" cy="875586"/>
          </a:xfrm>
        </p:grpSpPr>
        <p:sp>
          <p:nvSpPr>
            <p:cNvPr id="17" name="Can 16"/>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8" name="Can 17"/>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9" name="Can 18"/>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Database</a:t>
              </a:r>
              <a:br>
                <a:rPr lang="en-GB" sz="1800" kern="0" dirty="0">
                  <a:solidFill>
                    <a:schemeClr val="bg1"/>
                  </a:solidFill>
                  <a:ea typeface="Arial Unicode MS" pitchFamily="34" charset="-128"/>
                  <a:cs typeface="Arial Unicode MS" pitchFamily="34" charset="-128"/>
                </a:rPr>
              </a:br>
              <a:r>
                <a:rPr lang="en-GB" sz="1800" kern="0" dirty="0">
                  <a:solidFill>
                    <a:schemeClr val="bg1"/>
                  </a:solidFill>
                  <a:ea typeface="Arial Unicode MS" pitchFamily="34" charset="-128"/>
                  <a:cs typeface="Arial Unicode MS" pitchFamily="34" charset="-128"/>
                </a:rPr>
                <a:t> table</a:t>
              </a:r>
            </a:p>
          </p:txBody>
        </p:sp>
      </p:grpSp>
      <p:grpSp>
        <p:nvGrpSpPr>
          <p:cNvPr id="20" name="Group 19"/>
          <p:cNvGrpSpPr/>
          <p:nvPr/>
        </p:nvGrpSpPr>
        <p:grpSpPr>
          <a:xfrm>
            <a:off x="1876327" y="3841671"/>
            <a:ext cx="2666427" cy="774853"/>
            <a:chOff x="1518980" y="3619431"/>
            <a:chExt cx="2667661" cy="775211"/>
          </a:xfrm>
        </p:grpSpPr>
        <p:grpSp>
          <p:nvGrpSpPr>
            <p:cNvPr id="21" name="Group 20"/>
            <p:cNvGrpSpPr/>
            <p:nvPr/>
          </p:nvGrpSpPr>
          <p:grpSpPr>
            <a:xfrm>
              <a:off x="1518980" y="3619431"/>
              <a:ext cx="1512524" cy="775211"/>
              <a:chOff x="1832306" y="2686410"/>
              <a:chExt cx="1649745" cy="871606"/>
            </a:xfrm>
          </p:grpSpPr>
          <p:sp>
            <p:nvSpPr>
              <p:cNvPr id="24" name="Rounded Rectangle 23"/>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6" name="Rounded Rectangle 25"/>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Metadata Extension</a:t>
                </a:r>
              </a:p>
            </p:txBody>
          </p:sp>
        </p:grpSp>
        <p:cxnSp>
          <p:nvCxnSpPr>
            <p:cNvPr id="22" name="Straight Connector 21"/>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58869" y="3842685"/>
              <a:ext cx="391314"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enrich</a:t>
              </a:r>
            </a:p>
          </p:txBody>
        </p:sp>
      </p:grpSp>
      <p:grpSp>
        <p:nvGrpSpPr>
          <p:cNvPr id="27" name="Group 26"/>
          <p:cNvGrpSpPr/>
          <p:nvPr/>
        </p:nvGrpSpPr>
        <p:grpSpPr>
          <a:xfrm>
            <a:off x="4633937" y="2523307"/>
            <a:ext cx="1740525" cy="1318366"/>
            <a:chOff x="4292734" y="2300455"/>
            <a:chExt cx="1741332" cy="1318976"/>
          </a:xfrm>
        </p:grpSpPr>
        <p:sp>
          <p:nvSpPr>
            <p:cNvPr id="28" name="Rounded Rectangle 27"/>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OData Service</a:t>
              </a:r>
            </a:p>
          </p:txBody>
        </p:sp>
        <p:cxnSp>
          <p:nvCxnSpPr>
            <p:cNvPr id="29" name="Straight Arrow Connector 28"/>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986820" y="3172132"/>
              <a:ext cx="1047246" cy="16935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100" kern="0" dirty="0">
                  <a:solidFill>
                    <a:schemeClr val="accent2"/>
                  </a:solidFill>
                  <a:ea typeface="Arial Unicode MS" pitchFamily="34" charset="-128"/>
                  <a:cs typeface="Arial Unicode MS" pitchFamily="34" charset="-128"/>
                </a:rPr>
                <a:t>generate / publish</a:t>
              </a:r>
            </a:p>
          </p:txBody>
        </p:sp>
      </p:grpSp>
      <p:grpSp>
        <p:nvGrpSpPr>
          <p:cNvPr id="31" name="Group 30"/>
          <p:cNvGrpSpPr/>
          <p:nvPr/>
        </p:nvGrpSpPr>
        <p:grpSpPr>
          <a:xfrm>
            <a:off x="6058881" y="2984009"/>
            <a:ext cx="3848740" cy="3397319"/>
            <a:chOff x="5703469" y="2747645"/>
            <a:chExt cx="3850522" cy="3398892"/>
          </a:xfrm>
        </p:grpSpPr>
        <p:cxnSp>
          <p:nvCxnSpPr>
            <p:cNvPr id="32" name="Straight Connector 31"/>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6" name="Group 35"/>
            <p:cNvGrpSpPr/>
            <p:nvPr/>
          </p:nvGrpSpPr>
          <p:grpSpPr>
            <a:xfrm>
              <a:off x="7077751" y="2747645"/>
              <a:ext cx="1207922" cy="583010"/>
              <a:chOff x="7672481" y="2732777"/>
              <a:chExt cx="1207922" cy="583010"/>
            </a:xfrm>
          </p:grpSpPr>
          <p:sp>
            <p:nvSpPr>
              <p:cNvPr id="42" name="Rounded Rectangle 41"/>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ption</a:t>
                </a:r>
                <a:r>
                  <a:rPr lang="en-GB" sz="1800" kern="0" dirty="0">
                    <a:solidFill>
                      <a:schemeClr val="bg1"/>
                    </a:solidFill>
                    <a:ea typeface="Arial Unicode MS" pitchFamily="34" charset="-128"/>
                    <a:cs typeface="Arial Unicode MS" pitchFamily="34" charset="-128"/>
                  </a:rPr>
                  <a:t> view</a:t>
                </a:r>
              </a:p>
            </p:txBody>
          </p:sp>
          <p:sp>
            <p:nvSpPr>
              <p:cNvPr id="45" name="Rounded Rectangle 44"/>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bg1"/>
                    </a:solidFill>
                    <a:ea typeface="Arial Unicode MS" pitchFamily="34" charset="-128"/>
                    <a:cs typeface="Arial Unicode MS" pitchFamily="34" charset="-128"/>
                  </a:rPr>
                  <a:t>Search Object(s)</a:t>
                </a:r>
              </a:p>
            </p:txBody>
          </p:sp>
        </p:grpSp>
        <p:grpSp>
          <p:nvGrpSpPr>
            <p:cNvPr id="37" name="Group 36"/>
            <p:cNvGrpSpPr/>
            <p:nvPr/>
          </p:nvGrpSpPr>
          <p:grpSpPr>
            <a:xfrm>
              <a:off x="7127284" y="5270951"/>
              <a:ext cx="1108856" cy="875586"/>
              <a:chOff x="7511210" y="5375027"/>
              <a:chExt cx="1108856" cy="875586"/>
            </a:xfrm>
          </p:grpSpPr>
          <p:sp>
            <p:nvSpPr>
              <p:cNvPr id="39" name="Can 38"/>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1" name="Can 40"/>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grpSp>
        <p:sp>
          <p:nvSpPr>
            <p:cNvPr id="38" name="Oval 37"/>
            <p:cNvSpPr/>
            <p:nvPr/>
          </p:nvSpPr>
          <p:spPr bwMode="gray">
            <a:xfrm rot="16200000">
              <a:off x="6113499" y="3841874"/>
              <a:ext cx="1044426" cy="549626"/>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generate</a:t>
              </a:r>
            </a:p>
          </p:txBody>
        </p:sp>
      </p:grpSp>
      <p:grpSp>
        <p:nvGrpSpPr>
          <p:cNvPr id="46" name="Group 45"/>
          <p:cNvGrpSpPr/>
          <p:nvPr/>
        </p:nvGrpSpPr>
        <p:grpSpPr>
          <a:xfrm>
            <a:off x="2057327" y="1296548"/>
            <a:ext cx="3240346" cy="1241364"/>
            <a:chOff x="1840505" y="1297908"/>
            <a:chExt cx="3241846" cy="1241938"/>
          </a:xfrm>
        </p:grpSpPr>
        <p:cxnSp>
          <p:nvCxnSpPr>
            <p:cNvPr id="47" name="Elbow Connector 46"/>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840505" y="1297908"/>
              <a:ext cx="2277333" cy="1008000"/>
              <a:chOff x="6779445" y="439928"/>
              <a:chExt cx="2277333" cy="1120090"/>
            </a:xfrm>
          </p:grpSpPr>
          <p:pic>
            <p:nvPicPr>
              <p:cNvPr id="50" name="Picture 49"/>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1" name="TextBox 50"/>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sz="1200" dirty="0"/>
                  <a:t>SAP Fiori Elements, …</a:t>
                </a:r>
              </a:p>
            </p:txBody>
          </p:sp>
        </p:grpSp>
        <p:sp>
          <p:nvSpPr>
            <p:cNvPr id="49" name="TextBox 48"/>
            <p:cNvSpPr txBox="1"/>
            <p:nvPr/>
          </p:nvSpPr>
          <p:spPr>
            <a:xfrm>
              <a:off x="4329599" y="1603050"/>
              <a:ext cx="569330"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consume</a:t>
              </a:r>
            </a:p>
          </p:txBody>
        </p:sp>
      </p:grpSp>
      <p:grpSp>
        <p:nvGrpSpPr>
          <p:cNvPr id="52" name="Group 51"/>
          <p:cNvGrpSpPr/>
          <p:nvPr/>
        </p:nvGrpSpPr>
        <p:grpSpPr>
          <a:xfrm>
            <a:off x="8576235" y="4461793"/>
            <a:ext cx="1502090" cy="773028"/>
            <a:chOff x="8221991" y="4239841"/>
            <a:chExt cx="1502785" cy="773386"/>
          </a:xfrm>
        </p:grpSpPr>
        <p:sp>
          <p:nvSpPr>
            <p:cNvPr id="53" name="Rounded Rectangle 52"/>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tx2"/>
                  </a:solidFill>
                  <a:ea typeface="Arial Unicode MS" pitchFamily="34" charset="-128"/>
                  <a:cs typeface="Arial Unicode MS" pitchFamily="34" charset="-128"/>
                </a:rPr>
                <a:t>Custom ABAP </a:t>
              </a:r>
              <a:br>
                <a:rPr lang="en-GB" sz="1400" kern="0" dirty="0">
                  <a:solidFill>
                    <a:schemeClr val="tx2"/>
                  </a:solidFill>
                  <a:ea typeface="Arial Unicode MS" pitchFamily="34" charset="-128"/>
                  <a:cs typeface="Arial Unicode MS" pitchFamily="34" charset="-128"/>
                </a:rPr>
              </a:br>
              <a:r>
                <a:rPr lang="en-GB" sz="1400" kern="0" dirty="0">
                  <a:solidFill>
                    <a:schemeClr val="tx2"/>
                  </a:solidFill>
                  <a:ea typeface="Arial Unicode MS" pitchFamily="34" charset="-128"/>
                  <a:cs typeface="Arial Unicode MS" pitchFamily="34" charset="-128"/>
                </a:rPr>
                <a:t>Business Logic</a:t>
              </a:r>
            </a:p>
          </p:txBody>
        </p:sp>
        <p:cxnSp>
          <p:nvCxnSpPr>
            <p:cNvPr id="54" name="Straight Connector 53"/>
            <p:cNvCxnSpPr>
              <a:stCxn id="35" idx="2"/>
              <a:endCxn id="53" idx="0"/>
            </p:cNvCxnSpPr>
            <p:nvPr/>
          </p:nvCxnSpPr>
          <p:spPr>
            <a:xfrm flipH="1">
              <a:off x="8887991" y="4239841"/>
              <a:ext cx="2" cy="297291"/>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926112" y="4295832"/>
              <a:ext cx="798664" cy="2155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a:solidFill>
                    <a:schemeClr val="accent2"/>
                  </a:solidFill>
                  <a:ea typeface="Arial Unicode MS" pitchFamily="34" charset="-128"/>
                  <a:cs typeface="Arial Unicode MS" pitchFamily="34" charset="-128"/>
                </a:rPr>
                <a:t>implement</a:t>
              </a:r>
            </a:p>
          </p:txBody>
        </p:sp>
      </p:grpSp>
      <p:sp>
        <p:nvSpPr>
          <p:cNvPr id="56" name="Rectangle 55"/>
          <p:cNvSpPr/>
          <p:nvPr/>
        </p:nvSpPr>
        <p:spPr>
          <a:xfrm>
            <a:off x="283953" y="5042477"/>
            <a:ext cx="3893340" cy="1477328"/>
          </a:xfrm>
          <a:prstGeom prst="rect">
            <a:avLst/>
          </a:prstGeom>
        </p:spPr>
        <p:txBody>
          <a:bodyPr wrap="square">
            <a:spAutoFit/>
          </a:bodyPr>
          <a:lstStyle/>
          <a:p>
            <a:pPr algn="just"/>
            <a:r>
              <a:rPr lang="en-US" sz="1800" b="1" dirty="0">
                <a:solidFill>
                  <a:schemeClr val="bg1"/>
                </a:solidFill>
              </a:rPr>
              <a:t>CDS metadata extensions</a:t>
            </a:r>
            <a:r>
              <a:rPr lang="en-US" sz="1800" dirty="0">
                <a:solidFill>
                  <a:schemeClr val="bg1"/>
                </a:solidFill>
              </a:rPr>
              <a:t> can currently only be created for </a:t>
            </a:r>
            <a:r>
              <a:rPr lang="en-US" sz="1800" b="1" dirty="0">
                <a:solidFill>
                  <a:schemeClr val="bg1"/>
                </a:solidFill>
              </a:rPr>
              <a:t>CDS views</a:t>
            </a:r>
            <a:r>
              <a:rPr lang="en-US" sz="1800" dirty="0">
                <a:solidFill>
                  <a:schemeClr val="bg1"/>
                </a:solidFill>
              </a:rPr>
              <a:t>. A </a:t>
            </a:r>
            <a:r>
              <a:rPr lang="en-US" sz="1800" b="1" dirty="0">
                <a:solidFill>
                  <a:schemeClr val="bg1"/>
                </a:solidFill>
              </a:rPr>
              <a:t>CDS metadata extension</a:t>
            </a:r>
            <a:r>
              <a:rPr lang="en-US" sz="1800" dirty="0">
                <a:solidFill>
                  <a:schemeClr val="bg1"/>
                </a:solidFill>
              </a:rPr>
              <a:t> is a </a:t>
            </a:r>
            <a:r>
              <a:rPr lang="en-US" sz="1800" b="1" dirty="0">
                <a:solidFill>
                  <a:schemeClr val="bg1"/>
                </a:solidFill>
              </a:rPr>
              <a:t>CDS</a:t>
            </a:r>
            <a:r>
              <a:rPr lang="en-US" sz="1800" dirty="0">
                <a:solidFill>
                  <a:schemeClr val="bg1"/>
                </a:solidFill>
              </a:rPr>
              <a:t> object that is defined and transported in a separate </a:t>
            </a:r>
            <a:r>
              <a:rPr lang="en-US" sz="1800" b="1" dirty="0">
                <a:solidFill>
                  <a:schemeClr val="bg1"/>
                </a:solidFill>
              </a:rPr>
              <a:t>CDS</a:t>
            </a:r>
            <a:r>
              <a:rPr lang="en-US" sz="1800" dirty="0">
                <a:solidFill>
                  <a:schemeClr val="bg1"/>
                </a:solidFill>
              </a:rPr>
              <a:t> source code.</a:t>
            </a:r>
          </a:p>
        </p:txBody>
      </p:sp>
      <p:sp>
        <p:nvSpPr>
          <p:cNvPr id="57" name="Rectangle 56"/>
          <p:cNvSpPr/>
          <p:nvPr/>
        </p:nvSpPr>
        <p:spPr>
          <a:xfrm>
            <a:off x="5873137" y="1109629"/>
            <a:ext cx="5722516" cy="1477328"/>
          </a:xfrm>
          <a:prstGeom prst="rect">
            <a:avLst/>
          </a:prstGeom>
        </p:spPr>
        <p:txBody>
          <a:bodyPr wrap="square">
            <a:spAutoFit/>
          </a:bodyPr>
          <a:lstStyle/>
          <a:p>
            <a:pPr algn="just"/>
            <a:r>
              <a:rPr lang="en-US" sz="1800" b="1" dirty="0">
                <a:solidFill>
                  <a:schemeClr val="bg1"/>
                </a:solidFill>
              </a:rPr>
              <a:t>BOPF</a:t>
            </a:r>
            <a:r>
              <a:rPr lang="en-US" sz="1800" dirty="0">
                <a:solidFill>
                  <a:schemeClr val="bg1"/>
                </a:solidFill>
              </a:rPr>
              <a:t> (Business Object Processing Framework) is a framework for working with the BO (Business Objects). </a:t>
            </a:r>
            <a:r>
              <a:rPr lang="en-US" sz="1800" b="1" dirty="0">
                <a:solidFill>
                  <a:schemeClr val="bg1"/>
                </a:solidFill>
              </a:rPr>
              <a:t>BO</a:t>
            </a:r>
            <a:r>
              <a:rPr lang="en-US" sz="1800" dirty="0">
                <a:solidFill>
                  <a:schemeClr val="bg1"/>
                </a:solidFill>
              </a:rPr>
              <a:t> is a representation of a type of uniquely identifiable business entities described by a structural model, an internal process model, and one or more service interfaces.</a:t>
            </a:r>
          </a:p>
        </p:txBody>
      </p:sp>
    </p:spTree>
    <p:extLst>
      <p:ext uri="{BB962C8B-B14F-4D97-AF65-F5344CB8AC3E}">
        <p14:creationId xmlns:p14="http://schemas.microsoft.com/office/powerpoint/2010/main" val="36605342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FAA68-3BC9-4D8F-8E4D-0714BC9444C8}"/>
              </a:ext>
            </a:extLst>
          </p:cNvPr>
          <p:cNvSpPr>
            <a:spLocks noGrp="1"/>
          </p:cNvSpPr>
          <p:nvPr>
            <p:ph type="title"/>
          </p:nvPr>
        </p:nvSpPr>
        <p:spPr/>
        <p:txBody>
          <a:bodyPr/>
          <a:lstStyle/>
          <a:p>
            <a:r>
              <a:rPr lang="en-US" b="1" dirty="0"/>
              <a:t>Scenario</a:t>
            </a:r>
          </a:p>
        </p:txBody>
      </p:sp>
      <p:sp>
        <p:nvSpPr>
          <p:cNvPr id="3" name="Content Placeholder 2">
            <a:extLst>
              <a:ext uri="{FF2B5EF4-FFF2-40B4-BE49-F238E27FC236}">
                <a16:creationId xmlns:a16="http://schemas.microsoft.com/office/drawing/2014/main" id="{6AF12D0C-7A27-4EEC-A4D4-D8B17465F3EC}"/>
              </a:ext>
            </a:extLst>
          </p:cNvPr>
          <p:cNvSpPr>
            <a:spLocks noGrp="1"/>
          </p:cNvSpPr>
          <p:nvPr>
            <p:ph sz="quarter" idx="13"/>
          </p:nvPr>
        </p:nvSpPr>
        <p:spPr>
          <a:xfrm>
            <a:off x="608012" y="932701"/>
            <a:ext cx="10972800" cy="5736659"/>
          </a:xfrm>
        </p:spPr>
        <p:txBody>
          <a:bodyPr/>
          <a:lstStyle/>
          <a:p>
            <a:r>
              <a:rPr lang="en-US" sz="2000" dirty="0"/>
              <a:t>We have have gone through thought time of pandemic. The most hit industry was hospitality and aviation sector. I am working as S/4HANA consultant in aviation industry. Now due to </a:t>
            </a:r>
            <a:r>
              <a:rPr lang="en-US" sz="2000" dirty="0" err="1"/>
              <a:t>pendemic</a:t>
            </a:r>
            <a:r>
              <a:rPr lang="en-US" sz="2000" dirty="0"/>
              <a:t> the process of delivery of refreshments to the flight has changed.</a:t>
            </a:r>
          </a:p>
          <a:p>
            <a:r>
              <a:rPr lang="en-US" sz="2000" dirty="0"/>
              <a:t>We have a new process in our company to deliver food packets to on-going flights from airport. The new process requires</a:t>
            </a:r>
          </a:p>
          <a:p>
            <a:pPr marL="457200" indent="-457200">
              <a:buAutoNum type="arabicPeriod"/>
            </a:pPr>
            <a:r>
              <a:rPr lang="en-US" sz="2000" dirty="0"/>
              <a:t>A floor manager to register/edit an ongoing flight</a:t>
            </a:r>
          </a:p>
          <a:p>
            <a:pPr marL="457200" indent="-457200">
              <a:buAutoNum type="arabicPeriod"/>
            </a:pPr>
            <a:r>
              <a:rPr lang="en-US" sz="2000" dirty="0"/>
              <a:t>Assign meal to a flight which is planned</a:t>
            </a:r>
          </a:p>
          <a:p>
            <a:pPr marL="457200" indent="-457200">
              <a:buAutoNum type="arabicPeriod"/>
            </a:pPr>
            <a:r>
              <a:rPr lang="en-US" sz="2000" dirty="0"/>
              <a:t>A food manager approves the meal assignment</a:t>
            </a:r>
          </a:p>
          <a:p>
            <a:pPr marL="457200" indent="-457200">
              <a:buAutoNum type="arabicPeriod"/>
            </a:pPr>
            <a:r>
              <a:rPr lang="en-US" sz="2000" dirty="0"/>
              <a:t>The flight attendants will be able to check the assignment and accordingly pick it directly from store.</a:t>
            </a:r>
          </a:p>
          <a:p>
            <a:pPr marL="457200" indent="-457200">
              <a:buAutoNum type="arabicPeriod"/>
            </a:pPr>
            <a:r>
              <a:rPr lang="en-US" sz="2000" dirty="0"/>
              <a:t>The application should be accessible over the </a:t>
            </a:r>
            <a:r>
              <a:rPr lang="en-US" sz="2000"/>
              <a:t>smart phone and tablet.</a:t>
            </a:r>
            <a:endParaRPr lang="en-US" sz="2000" dirty="0"/>
          </a:p>
          <a:p>
            <a:r>
              <a:rPr lang="en-US" sz="2000" dirty="0"/>
              <a:t>We have a custom database table ZOFT_MEALS where we have food assignments and flight information.</a:t>
            </a:r>
          </a:p>
        </p:txBody>
      </p:sp>
    </p:spTree>
    <p:extLst>
      <p:ext uri="{BB962C8B-B14F-4D97-AF65-F5344CB8AC3E}">
        <p14:creationId xmlns:p14="http://schemas.microsoft.com/office/powerpoint/2010/main" val="1550511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6471" y="2903"/>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213876" y="184895"/>
            <a:ext cx="10969943" cy="711081"/>
          </a:xfrm>
        </p:spPr>
        <p:txBody>
          <a:bodyPr>
            <a:noAutofit/>
          </a:bodyPr>
          <a:lstStyle/>
          <a:p>
            <a:r>
              <a:rPr lang="en-US" dirty="0">
                <a:solidFill>
                  <a:schemeClr val="bg1"/>
                </a:solidFill>
                <a:latin typeface="Cooper Black" panose="0208090404030B020404" pitchFamily="18" charset="0"/>
              </a:rPr>
              <a:t>Transactional UX App with CDS &amp; BOPF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3217663" y="1157256"/>
            <a:ext cx="4328000" cy="4576000"/>
          </a:xfrm>
          <a:prstGeom prst="rect">
            <a:avLst/>
          </a:prstGeom>
        </p:spPr>
      </p:pic>
      <p:cxnSp>
        <p:nvCxnSpPr>
          <p:cNvPr id="7" name="Elbow Connector 6"/>
          <p:cNvCxnSpPr/>
          <p:nvPr/>
        </p:nvCxnSpPr>
        <p:spPr>
          <a:xfrm>
            <a:off x="5302148" y="2204864"/>
            <a:ext cx="3975086" cy="457600"/>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7332491" y="2680825"/>
            <a:ext cx="3720381" cy="3654255"/>
          </a:xfrm>
          <a:prstGeom prst="rect">
            <a:avLst/>
          </a:prstGeom>
        </p:spPr>
      </p:pic>
      <p:sp>
        <p:nvSpPr>
          <p:cNvPr id="9" name="Rounded Rectangle 8"/>
          <p:cNvSpPr/>
          <p:nvPr/>
        </p:nvSpPr>
        <p:spPr bwMode="gray">
          <a:xfrm>
            <a:off x="641652" y="2483108"/>
            <a:ext cx="2274160" cy="513844"/>
          </a:xfrm>
          <a:prstGeom prst="roundRect">
            <a:avLst>
              <a:gd name="adj" fmla="val 50000"/>
            </a:avLst>
          </a:prstGeom>
          <a:noFill/>
          <a:ln w="9525" algn="ctr">
            <a:solidFill>
              <a:srgbClr val="FF0000"/>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Annotate BO </a:t>
            </a:r>
          </a:p>
        </p:txBody>
      </p:sp>
      <p:grpSp>
        <p:nvGrpSpPr>
          <p:cNvPr id="10" name="Group 9"/>
          <p:cNvGrpSpPr/>
          <p:nvPr/>
        </p:nvGrpSpPr>
        <p:grpSpPr>
          <a:xfrm>
            <a:off x="3658998" y="2761203"/>
            <a:ext cx="1427302" cy="129386"/>
            <a:chOff x="4382180" y="3061155"/>
            <a:chExt cx="1427963" cy="129446"/>
          </a:xfrm>
          <a:solidFill>
            <a:srgbClr val="FF0000"/>
          </a:solidFill>
        </p:grpSpPr>
        <p:sp>
          <p:nvSpPr>
            <p:cNvPr id="12" name="Pie 11"/>
            <p:cNvSpPr/>
            <p:nvPr/>
          </p:nvSpPr>
          <p:spPr bwMode="gray">
            <a:xfrm>
              <a:off x="4382180" y="3061155"/>
              <a:ext cx="119291" cy="129443"/>
            </a:xfrm>
            <a:prstGeom prst="pie">
              <a:avLst>
                <a:gd name="adj1" fmla="val 5399995"/>
                <a:gd name="adj2" fmla="val 16200000"/>
              </a:avLst>
            </a:prstGeom>
            <a:grpFill/>
            <a:ln w="6350" algn="ctr">
              <a:solidFill>
                <a:srgbClr val="FF000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3" name="Straight Connector 12"/>
            <p:cNvCxnSpPr/>
            <p:nvPr/>
          </p:nvCxnSpPr>
          <p:spPr>
            <a:xfrm flipV="1">
              <a:off x="4441826" y="3190600"/>
              <a:ext cx="1368317" cy="1"/>
            </a:xfrm>
            <a:prstGeom prst="line">
              <a:avLst/>
            </a:prstGeom>
            <a:grpFill/>
            <a:ln w="63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flipV="1">
            <a:off x="2915811" y="2810398"/>
            <a:ext cx="743188" cy="9305"/>
          </a:xfrm>
          <a:prstGeom prst="line">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31157" y="1157256"/>
            <a:ext cx="2384654" cy="646331"/>
          </a:xfrm>
          <a:prstGeom prst="rect">
            <a:avLst/>
          </a:prstGeom>
        </p:spPr>
        <p:txBody>
          <a:bodyPr wrap="square">
            <a:spAutoFit/>
          </a:bodyPr>
          <a:lstStyle/>
          <a:p>
            <a:r>
              <a:rPr lang="en-US" sz="1800" dirty="0">
                <a:solidFill>
                  <a:schemeClr val="bg1"/>
                </a:solidFill>
              </a:rPr>
              <a:t>Exercise:-</a:t>
            </a:r>
          </a:p>
          <a:p>
            <a:r>
              <a:rPr lang="en-US" sz="1800" dirty="0">
                <a:solidFill>
                  <a:schemeClr val="bg1"/>
                </a:solidFill>
                <a:hlinkClick r:id="rId5"/>
              </a:rPr>
              <a:t>CDS BOPF Scenario </a:t>
            </a:r>
            <a:endParaRPr lang="en-US" sz="1800" dirty="0">
              <a:solidFill>
                <a:schemeClr val="bg1"/>
              </a:solidFill>
            </a:endParaRPr>
          </a:p>
        </p:txBody>
      </p:sp>
    </p:spTree>
    <p:extLst>
      <p:ext uri="{BB962C8B-B14F-4D97-AF65-F5344CB8AC3E}">
        <p14:creationId xmlns:p14="http://schemas.microsoft.com/office/powerpoint/2010/main" val="2223447135"/>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9355</TotalTime>
  <Words>882</Words>
  <Application>Microsoft Office PowerPoint</Application>
  <PresentationFormat>Custom</PresentationFormat>
  <Paragraphs>136</Paragraphs>
  <Slides>17</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Arial</vt:lpstr>
      <vt:lpstr>Arial Black</vt:lpstr>
      <vt:lpstr>Arial Bold</vt:lpstr>
      <vt:lpstr>Arial Unicode MS</vt:lpstr>
      <vt:lpstr>Calibri</vt:lpstr>
      <vt:lpstr>Cooper Black</vt:lpstr>
      <vt:lpstr>Open Sans</vt:lpstr>
      <vt:lpstr>Patua One</vt:lpstr>
      <vt:lpstr>Roboto</vt:lpstr>
      <vt:lpstr>SAPBook</vt:lpstr>
      <vt:lpstr>Segoe UI</vt:lpstr>
      <vt:lpstr>Segoe UI Bold</vt:lpstr>
      <vt:lpstr>Office Theme</vt:lpstr>
      <vt:lpstr>ABAP on Hana s/4 Hana Training</vt:lpstr>
      <vt:lpstr>Agenda – Day 17</vt:lpstr>
      <vt:lpstr>PowerPoint Presentation</vt:lpstr>
      <vt:lpstr>CDS BOPF </vt:lpstr>
      <vt:lpstr>Flow of CDS Views in Hierarchy </vt:lpstr>
      <vt:lpstr>Node of Business Object</vt:lpstr>
      <vt:lpstr>Development flow &amp; Artifacts</vt:lpstr>
      <vt:lpstr>Scenario</vt:lpstr>
      <vt:lpstr>Transactional UX App with CDS &amp; BOPF </vt:lpstr>
      <vt:lpstr>Validation</vt:lpstr>
      <vt:lpstr>Determination</vt:lpstr>
      <vt:lpstr>Action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275</cp:revision>
  <dcterms:created xsi:type="dcterms:W3CDTF">2013-09-12T13:05:01Z</dcterms:created>
  <dcterms:modified xsi:type="dcterms:W3CDTF">2022-03-21T14:01:57Z</dcterms:modified>
</cp:coreProperties>
</file>